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</p:sldMasterIdLst>
  <p:notesMasterIdLst>
    <p:notesMasterId r:id="rId31"/>
  </p:notesMasterIdLst>
  <p:sldIdLst>
    <p:sldId id="318" r:id="rId2"/>
    <p:sldId id="319" r:id="rId3"/>
    <p:sldId id="289" r:id="rId4"/>
    <p:sldId id="332" r:id="rId5"/>
    <p:sldId id="320" r:id="rId6"/>
    <p:sldId id="333" r:id="rId7"/>
    <p:sldId id="285" r:id="rId8"/>
    <p:sldId id="336" r:id="rId9"/>
    <p:sldId id="348" r:id="rId10"/>
    <p:sldId id="349" r:id="rId11"/>
    <p:sldId id="291" r:id="rId12"/>
    <p:sldId id="350" r:id="rId13"/>
    <p:sldId id="293" r:id="rId14"/>
    <p:sldId id="294" r:id="rId15"/>
    <p:sldId id="340" r:id="rId16"/>
    <p:sldId id="290" r:id="rId17"/>
    <p:sldId id="292" r:id="rId18"/>
    <p:sldId id="279" r:id="rId19"/>
    <p:sldId id="286" r:id="rId20"/>
    <p:sldId id="287" r:id="rId21"/>
    <p:sldId id="341" r:id="rId22"/>
    <p:sldId id="342" r:id="rId23"/>
    <p:sldId id="281" r:id="rId24"/>
    <p:sldId id="280" r:id="rId25"/>
    <p:sldId id="345" r:id="rId26"/>
    <p:sldId id="346" r:id="rId27"/>
    <p:sldId id="347" r:id="rId28"/>
    <p:sldId id="343" r:id="rId29"/>
    <p:sldId id="34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algun Gothic" panose="020B0503020000020004" pitchFamily="34" charset="-127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UVN Binh Duong" pitchFamily="2" charset="0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2" autoAdjust="0"/>
    <p:restoredTop sz="94745" autoAdjust="0"/>
  </p:normalViewPr>
  <p:slideViewPr>
    <p:cSldViewPr snapToGrid="0">
      <p:cViewPr varScale="1">
        <p:scale>
          <a:sx n="141" d="100"/>
          <a:sy n="141" d="100"/>
        </p:scale>
        <p:origin x="7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18" Type="http://schemas.openxmlformats.org/officeDocument/2006/relationships/image" Target="../media/image10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12" Type="http://schemas.openxmlformats.org/officeDocument/2006/relationships/image" Target="../media/image97.emf"/><Relationship Id="rId17" Type="http://schemas.openxmlformats.org/officeDocument/2006/relationships/image" Target="../media/image102.emf"/><Relationship Id="rId2" Type="http://schemas.openxmlformats.org/officeDocument/2006/relationships/image" Target="../media/image87.emf"/><Relationship Id="rId16" Type="http://schemas.openxmlformats.org/officeDocument/2006/relationships/image" Target="../media/image101.emf"/><Relationship Id="rId1" Type="http://schemas.openxmlformats.org/officeDocument/2006/relationships/image" Target="../media/image86.emf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5" Type="http://schemas.openxmlformats.org/officeDocument/2006/relationships/image" Target="../media/image90.emf"/><Relationship Id="rId15" Type="http://schemas.openxmlformats.org/officeDocument/2006/relationships/image" Target="../media/image100.emf"/><Relationship Id="rId10" Type="http://schemas.openxmlformats.org/officeDocument/2006/relationships/image" Target="../media/image95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Relationship Id="rId14" Type="http://schemas.openxmlformats.org/officeDocument/2006/relationships/image" Target="../media/image9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6" Type="http://schemas.openxmlformats.org/officeDocument/2006/relationships/image" Target="../media/image150.emf"/><Relationship Id="rId5" Type="http://schemas.openxmlformats.org/officeDocument/2006/relationships/image" Target="../media/image149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2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5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4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6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29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4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8301788" y="465303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1365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07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"/>
            <a:ext cx="9144000" cy="514502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419520" y="0"/>
            <a:ext cx="4701472" cy="43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25112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417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5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06276" y="473380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9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23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263898" y="7378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71326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1" r:id="rId8"/>
    <p:sldLayoutId id="2147483694" r:id="rId9"/>
    <p:sldLayoutId id="2147483693" r:id="rId10"/>
    <p:sldLayoutId id="2147483692" r:id="rId11"/>
    <p:sldLayoutId id="2147483680" r:id="rId12"/>
    <p:sldLayoutId id="2147483681" r:id="rId13"/>
    <p:sldLayoutId id="2147483682" r:id="rId14"/>
    <p:sldLayoutId id="2147483683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93.emf"/><Relationship Id="rId26" Type="http://schemas.openxmlformats.org/officeDocument/2006/relationships/image" Target="../media/image97.emf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101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0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10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37" Type="http://schemas.openxmlformats.org/officeDocument/2006/relationships/oleObject" Target="../embeddings/oleObject1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98.emf"/><Relationship Id="rId36" Type="http://schemas.openxmlformats.org/officeDocument/2006/relationships/image" Target="../media/image102.emf"/><Relationship Id="rId10" Type="http://schemas.openxmlformats.org/officeDocument/2006/relationships/image" Target="../media/image89.e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86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1.emf"/><Relationship Id="rId22" Type="http://schemas.openxmlformats.org/officeDocument/2006/relationships/image" Target="../media/image95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99.emf"/><Relationship Id="rId35" Type="http://schemas.openxmlformats.org/officeDocument/2006/relationships/oleObject" Target="../embeddings/oleObject18.bin"/><Relationship Id="rId8" Type="http://schemas.openxmlformats.org/officeDocument/2006/relationships/image" Target="../media/image88.emf"/><Relationship Id="rId3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42.e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144.emf"/><Relationship Id="rId4" Type="http://schemas.openxmlformats.org/officeDocument/2006/relationships/image" Target="../media/image140.emf"/><Relationship Id="rId9" Type="http://schemas.openxmlformats.org/officeDocument/2006/relationships/image" Target="../media/image141.emf"/><Relationship Id="rId1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52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49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1.emf"/><Relationship Id="rId20" Type="http://schemas.openxmlformats.org/officeDocument/2006/relationships/image" Target="../media/image15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6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148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45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>
            <a:extLst>
              <a:ext uri="{FF2B5EF4-FFF2-40B4-BE49-F238E27FC236}">
                <a16:creationId xmlns:a16="http://schemas.microsoft.com/office/drawing/2014/main" id="{5C0B5C7D-928D-B942-B684-E67377F1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6612CCE7-DCAD-354C-A406-FBD06978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40551-8867-3440-BD06-5F927E85D9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1" y="917619"/>
            <a:ext cx="671979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BA4BCA36-3097-5E4D-9FF1-FDCA4063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9E6FF-B6CC-134C-B5B8-25EBC18937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751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C163E-B8BC-2245-8105-5FC6C098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060450"/>
            <a:ext cx="31686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/>
              <a:t>Mẫu số chung: 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BC5C6-128C-C441-9B18-1DB3023AE7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FBE49-77E4-EC48-8D71-64382C2F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61C2C-6E10-0347-948D-99DA9969CC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3"/>
            <a:ext cx="1080745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2E9A2E-82D5-B94D-A1FC-9F8BE0CB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2CB41-D142-E949-A14E-B00C9F56BBF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1"/>
            <a:ext cx="671979" cy="68292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C1150744-DAFC-5940-94E8-E8D9458AE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51163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Vậy quy đồng mẫu số  hai phân số       và      được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hai phân số là       và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88C85-5764-BA41-8A20-8AF1134891F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7447" y="2947265"/>
            <a:ext cx="671979" cy="67633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9EDD6-C759-6A47-A789-2E4546F433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63090" y="2948419"/>
            <a:ext cx="473206" cy="67518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9D7C0-52ED-3E44-BCFA-73E6076D53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957" y="3569598"/>
            <a:ext cx="671979" cy="67633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DE4D08-D6FC-264B-BD71-DE66FC5BAB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5591" y="3543859"/>
            <a:ext cx="671979" cy="70423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CBEC-625D-4449-A8D7-80EA17D5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2085975"/>
            <a:ext cx="394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giữ nguyên phân số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DD4ED-2DBA-1D47-9C00-DA7CA6FA04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2818" y="1941201"/>
            <a:ext cx="671979" cy="676339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53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>
            <a:extLst>
              <a:ext uri="{FF2B5EF4-FFF2-40B4-BE49-F238E27FC236}">
                <a16:creationId xmlns:a16="http://schemas.microsoft.com/office/drawing/2014/main" id="{3DDBDB79-B141-AB42-BD6B-4A90184E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184B53ED-1979-A749-9BAB-BC5915BC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9063-C2D5-2445-A6BE-C4CB2652535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1" y="917619"/>
            <a:ext cx="671979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EF18EB36-BA4B-1947-8952-DC7F9050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86048-857F-F94E-A865-B4BD0B83D60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8292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63D78-AADB-3847-A88F-977EC70BEC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1" y="1841406"/>
            <a:ext cx="671979" cy="67633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F909C-4C6B-4044-9FEB-AF3928B0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54831-C92B-5D4C-97AF-8C62230A16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8308" y="1836933"/>
            <a:ext cx="1279517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6CEDA-4920-F740-8790-6CDACC0B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45594-F72A-3A48-9842-6BA4EED2E5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7194" y="1857102"/>
            <a:ext cx="870751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4A690-74F5-A94F-A1D2-CDA0804030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8292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E6F1F-107F-B54A-A8FE-FF13B60E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0C1D5-AD57-154D-9946-DFF95C3C44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0"/>
            <a:ext cx="1080745" cy="68292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D3F70-0409-C14F-A84B-94302B3C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56F89-81D4-3248-9937-6F88518466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80"/>
            <a:ext cx="671979" cy="67633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A9C9525E-5FDA-6C43-B582-8D38E81F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51163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Vậy quy đồng mẫu số  hai phân số       và      được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hai phân số là         và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DE98-76AF-D147-9487-97687E0383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7447" y="2947265"/>
            <a:ext cx="671979" cy="67633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9BA28-9E1A-B44D-9DC7-899F639091D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63090" y="2948419"/>
            <a:ext cx="473206" cy="682928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60714-006D-6649-8FA8-0A15A06413E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957" y="3569598"/>
            <a:ext cx="870751" cy="67633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A161D-F11A-C84C-8AAB-6A67171BAA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4038" y="3569598"/>
            <a:ext cx="671979" cy="67633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>
            <a:extLst>
              <a:ext uri="{FF2B5EF4-FFF2-40B4-BE49-F238E27FC236}">
                <a16:creationId xmlns:a16="http://schemas.microsoft.com/office/drawing/2014/main" id="{B8295D48-336D-B846-954D-56B1CD904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CE7E6A42-9931-314E-A89B-00F524CD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D5D68-E024-AA4B-81AA-D5248F02B2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917619"/>
            <a:ext cx="473206" cy="6829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0843E10A-CBAE-6749-8C3D-46CC6012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FEDEC-11C5-E94A-BCB3-9A996E9C6D6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924458"/>
            <a:ext cx="671979" cy="6742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471A3-37E7-9C4C-85A6-7F0A06D1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060450"/>
            <a:ext cx="31686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/>
              <a:t>Mẫu số chung: 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849AF-0650-9749-8136-5ED0CD9AB39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8292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D1DEB-FF16-CF41-91F4-3FF03637D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3DE8A-45B9-CA43-A5DE-AB8F25DA75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3"/>
            <a:ext cx="1080745" cy="68177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E7B76-D6D4-4B45-B400-D8996224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30B3DB-DF1C-004F-8A1D-283FAA78637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2"/>
            <a:ext cx="671979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C99427D2-7F2B-8842-B429-EC51BF99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51163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Vậy quy đồng mẫu số  hai phân số      và       được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hai phân số là       và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F807-35B5-D24E-BD7C-8E997FE9B0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7446" y="2947264"/>
            <a:ext cx="473206" cy="68292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6EE84D-78FA-DE4B-A4DB-AA34A8983F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60233" y="2948419"/>
            <a:ext cx="671979" cy="67422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54C6D5-56CE-DC4D-96C7-F812039698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9" y="3569598"/>
            <a:ext cx="671979" cy="67633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81CA81-2CFC-D549-AE6F-DCC5149F04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5591" y="3571713"/>
            <a:ext cx="671979" cy="67422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7A624-7D32-1C42-BE7A-04F8B27C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2085975"/>
            <a:ext cx="394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giữ nguyên phân số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494B8A-4F07-A94B-9720-80E1AF5B7D7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2818" y="1941201"/>
            <a:ext cx="671979" cy="67422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74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>
            <a:extLst>
              <a:ext uri="{FF2B5EF4-FFF2-40B4-BE49-F238E27FC236}">
                <a16:creationId xmlns:a16="http://schemas.microsoft.com/office/drawing/2014/main" id="{B30A37EB-A45C-D442-BD39-05E21D5A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0A1D323E-A0DD-9148-ABB2-19C44E56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C7C58-0337-3549-A1CC-DE4E819CA46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5" y="917619"/>
            <a:ext cx="870751" cy="6751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056B023A-2F07-A14B-96BC-AAC581D28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9073-A4BB-6843-9F58-AF59BBC12C3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2" y="924457"/>
            <a:ext cx="671979" cy="6751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129D1-B68B-3D4C-94B2-C928B9B2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060450"/>
            <a:ext cx="31670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/>
              <a:t>Mẫu số chung: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0C6EE-5D50-284D-8B5B-AE4D0FD9F33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1" y="1841405"/>
            <a:ext cx="671979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93E3F8-A20B-E948-BAF3-2489B269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2D7A4-0D38-EE4A-98C9-3EB9AD73C6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5" y="1836932"/>
            <a:ext cx="1279517" cy="67518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72491-1454-384D-A432-D2EE8E63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95F4D-3D67-B641-8AF6-FF8F31F1D5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2"/>
            <a:ext cx="870751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BBE5FA55-82F1-C349-A9C7-D092D0BA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003550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Vậy quy đồng mẫu số  hai phân số          và        được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hai phân số là         và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FABDD9-4A20-D14C-896E-8EEF3EF6FD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89482" y="3003798"/>
            <a:ext cx="870751" cy="67518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3C144-B999-8A48-BAA1-7E810D2A56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68374" y="3003798"/>
            <a:ext cx="671979" cy="67518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FA6409-4A00-D341-A2F0-143AFAF97C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5146" y="3597864"/>
            <a:ext cx="870751" cy="67518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2D5781-F7D0-1642-8E55-BE93D928422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9282" y="3597864"/>
            <a:ext cx="870751" cy="67633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FFFC6-D117-D44D-9D3F-36EFAEFB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2085975"/>
            <a:ext cx="394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giữ nguyên phân số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4DEFA9-2AB2-1E4B-9B52-F4033376DD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2818" y="1941201"/>
            <a:ext cx="870751" cy="67518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5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>
            <a:extLst>
              <a:ext uri="{FF2B5EF4-FFF2-40B4-BE49-F238E27FC236}">
                <a16:creationId xmlns:a16="http://schemas.microsoft.com/office/drawing/2014/main" id="{5EAD0024-9FFD-A644-B3A0-08CF8828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D9737DE9-F085-8244-958C-BE0BCA6F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AE8E4-D559-B94E-BF11-4A8AD96574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917619"/>
            <a:ext cx="473206" cy="6751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221" name="TextBox 6">
            <a:extLst>
              <a:ext uri="{FF2B5EF4-FFF2-40B4-BE49-F238E27FC236}">
                <a16:creationId xmlns:a16="http://schemas.microsoft.com/office/drawing/2014/main" id="{91C8A856-7E2A-F148-B62C-B9123A97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BF759-E1FA-AE49-AFC7-7BEBE2FC9C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8292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AB03C-D7A3-4847-B1F5-DE8DFDBAB1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5D9EFD-61F5-464C-BCFC-E4CBA65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9ED7A-7198-FE4F-8324-E9F4E35CB1A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8308" y="1836933"/>
            <a:ext cx="1080745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AA35F-6A0D-7640-8688-C6734649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FE55D-0476-D349-B3CE-ACABCADFE0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7193" y="1857102"/>
            <a:ext cx="671979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DC331-A329-A94E-B15E-8F306BD2C4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8292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63202-20BB-EE4C-93BD-89660FDB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AC22D-BD8A-AE43-88A3-5E173991919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0"/>
            <a:ext cx="1080745" cy="68292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53C0E-D0A1-3943-9EF2-A18CE092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24686A-6C93-8B40-8793-5A57C60097D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79"/>
            <a:ext cx="671979" cy="68292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12E2EA9C-E581-6042-A5EB-A506707A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003550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Vậy quy đồng mẫu số  hai phân số       và      được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/>
              <a:t>hai phân số là         và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95351-F9C2-314B-8D5F-20954E2F300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7446" y="2947264"/>
            <a:ext cx="473206" cy="67518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13127B-C2E5-4C46-ABA3-19A141F40D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63090" y="2948419"/>
            <a:ext cx="473206" cy="682928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D5D042-B0CE-1F46-9361-5D91CF745B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1910" y="3623604"/>
            <a:ext cx="671979" cy="67633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FD619-4AF8-2C46-9F9E-B78430E0D34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4038" y="3623604"/>
            <a:ext cx="671979" cy="67633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47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8125" y="1131911"/>
            <a:ext cx="6268598" cy="201891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6020231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228537" y="5381164"/>
            <a:ext cx="76951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199556" y="1035313"/>
            <a:ext cx="1658835" cy="1288782"/>
            <a:chOff x="1927053" y="1437585"/>
            <a:chExt cx="1658835" cy="1288782"/>
          </a:xfrm>
        </p:grpSpPr>
        <p:grpSp>
          <p:nvGrpSpPr>
            <p:cNvPr id="40" name="Group 39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969249" y="2835518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42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80272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52" name="Group 5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59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29961" y="2232282"/>
            <a:ext cx="1658835" cy="1288782"/>
            <a:chOff x="1927053" y="1437585"/>
            <a:chExt cx="1658835" cy="1288782"/>
          </a:xfrm>
        </p:grpSpPr>
        <p:grpSp>
          <p:nvGrpSpPr>
            <p:cNvPr id="64" name="Group 63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92341" y="2869364"/>
            <a:ext cx="984688" cy="378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29563" y="2232282"/>
            <a:ext cx="1998058" cy="1288942"/>
            <a:chOff x="4929563" y="2232282"/>
            <a:chExt cx="1998058" cy="1288942"/>
          </a:xfrm>
        </p:grpSpPr>
        <p:grpSp>
          <p:nvGrpSpPr>
            <p:cNvPr id="70" name="Group 69"/>
            <p:cNvGrpSpPr/>
            <p:nvPr/>
          </p:nvGrpSpPr>
          <p:grpSpPr>
            <a:xfrm>
              <a:off x="4929563" y="2232282"/>
              <a:ext cx="1885767" cy="1288782"/>
              <a:chOff x="1927053" y="1437585"/>
              <a:chExt cx="1885767" cy="128878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75304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6360419" y="3013393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351418" y="3061519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4136" y="1451331"/>
            <a:ext cx="1999811" cy="1293368"/>
            <a:chOff x="3284136" y="1451331"/>
            <a:chExt cx="1999811" cy="1293368"/>
          </a:xfrm>
        </p:grpSpPr>
        <p:grpSp>
          <p:nvGrpSpPr>
            <p:cNvPr id="80" name="Group 79"/>
            <p:cNvGrpSpPr/>
            <p:nvPr/>
          </p:nvGrpSpPr>
          <p:grpSpPr>
            <a:xfrm>
              <a:off x="3284136" y="1451331"/>
              <a:ext cx="1885767" cy="1288782"/>
              <a:chOff x="1927053" y="1437585"/>
              <a:chExt cx="1885767" cy="128878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8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81320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716745" y="2236868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707744" y="2284994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828531" y="3318954"/>
            <a:ext cx="607699" cy="1188571"/>
            <a:chOff x="7182061" y="3550998"/>
            <a:chExt cx="607699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884337" y="3337249"/>
            <a:ext cx="1505276" cy="1188571"/>
            <a:chOff x="7157597" y="3550998"/>
            <a:chExt cx="1707836" cy="1188571"/>
          </a:xfrm>
        </p:grpSpPr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5311711" y="358807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6927621" y="357053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371701" y="3290125"/>
            <a:ext cx="1282534" cy="1188571"/>
            <a:chOff x="1413183" y="3754210"/>
            <a:chExt cx="733924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229551" y="3532323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882758" y="3318954"/>
            <a:ext cx="607699" cy="1188571"/>
            <a:chOff x="7182061" y="3550998"/>
            <a:chExt cx="607699" cy="1188571"/>
          </a:xfrm>
        </p:grpSpPr>
        <p:sp>
          <p:nvSpPr>
            <p:cNvPr id="10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77" grpId="0"/>
      <p:bldP spid="2" grpId="0" animBg="1"/>
      <p:bldP spid="2" grpId="1" animBg="1"/>
      <p:bldP spid="97" grpId="0"/>
      <p:bldP spid="98" grpId="0"/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11665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2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115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6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4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6471421" y="2268171"/>
            <a:ext cx="1505276" cy="1188571"/>
            <a:chOff x="7157597" y="3550998"/>
            <a:chExt cx="1707836" cy="1188571"/>
          </a:xfrm>
        </p:grpSpPr>
        <p:sp>
          <p:nvSpPr>
            <p:cNvPr id="15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5990557" y="252716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7543882" y="251314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014811" y="2277795"/>
            <a:ext cx="1282534" cy="1188571"/>
            <a:chOff x="1413183" y="3754210"/>
            <a:chExt cx="733924" cy="1188571"/>
          </a:xfrm>
        </p:grpSpPr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60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100"/>
          <p:cNvSpPr txBox="1">
            <a:spLocks noChangeArrowheads="1"/>
          </p:cNvSpPr>
          <p:nvPr/>
        </p:nvSpPr>
        <p:spPr bwMode="auto">
          <a:xfrm>
            <a:off x="270572" y="2537868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3962156" y="2324642"/>
            <a:ext cx="607699" cy="1188571"/>
            <a:chOff x="7182061" y="3550998"/>
            <a:chExt cx="607699" cy="1188571"/>
          </a:xfrm>
        </p:grpSpPr>
        <p:sp>
          <p:nvSpPr>
            <p:cNvPr id="1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73901" y="3305065"/>
            <a:ext cx="7673748" cy="1772848"/>
            <a:chOff x="297263" y="3411562"/>
            <a:chExt cx="7673748" cy="1772848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phân số       và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155395" y="4127100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87781" y="3572796"/>
              <a:ext cx="453157" cy="507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1010797" y="3627147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43914" y="2331963"/>
            <a:ext cx="1406778" cy="1150309"/>
            <a:chOff x="4843914" y="2331963"/>
            <a:chExt cx="1406778" cy="11503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5571092" y="2331963"/>
              <a:ext cx="679600" cy="910622"/>
              <a:chOff x="7110160" y="3828947"/>
              <a:chExt cx="679600" cy="910622"/>
            </a:xfrm>
          </p:grpSpPr>
          <p:sp>
            <p:nvSpPr>
              <p:cNvPr id="149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0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571092" y="2835941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10384" y="2900109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843914" y="2538785"/>
              <a:ext cx="679600" cy="910622"/>
              <a:chOff x="7110160" y="3828947"/>
              <a:chExt cx="679600" cy="910622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5193597" y="2544557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26" grpId="0"/>
      <p:bldP spid="156" grpId="0"/>
      <p:bldP spid="157" grpId="0"/>
      <p:bldP spid="162" grpId="0"/>
      <p:bldP spid="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4C3C0D2-9D8C-AA46-99CB-0D6B7A5D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770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u="sng"/>
              <a:t>Bài 3</a:t>
            </a:r>
            <a:r>
              <a:rPr lang="en-US" altLang="vi-VN" sz="2800" b="1"/>
              <a:t>: </a:t>
            </a:r>
            <a:r>
              <a:rPr lang="en-US" altLang="vi-VN" sz="2800"/>
              <a:t>Quy đồng mẫu số các phân số ( theo mẫu </a:t>
            </a:r>
            <a:r>
              <a:rPr lang="en-US" altLang="vi-VN" sz="2800">
                <a:solidFill>
                  <a:srgbClr val="000099"/>
                </a:solidFill>
              </a:rPr>
              <a:t>)</a:t>
            </a:r>
          </a:p>
        </p:txBody>
      </p:sp>
      <p:grpSp>
        <p:nvGrpSpPr>
          <p:cNvPr id="12291" name="Group 53">
            <a:extLst>
              <a:ext uri="{FF2B5EF4-FFF2-40B4-BE49-F238E27FC236}">
                <a16:creationId xmlns:a16="http://schemas.microsoft.com/office/drawing/2014/main" id="{25301609-0274-1B45-ADFC-6A0596753BF0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735013"/>
            <a:ext cx="6378575" cy="663575"/>
            <a:chOff x="695" y="850"/>
            <a:chExt cx="4018" cy="556"/>
          </a:xfrm>
        </p:grpSpPr>
        <p:sp>
          <p:nvSpPr>
            <p:cNvPr id="12324" name="Text Box 3">
              <a:extLst>
                <a:ext uri="{FF2B5EF4-FFF2-40B4-BE49-F238E27FC236}">
                  <a16:creationId xmlns:a16="http://schemas.microsoft.com/office/drawing/2014/main" id="{B0B21D7F-528D-114D-9076-44D39F605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" y="972"/>
              <a:ext cx="34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Mẫu : Quy đồng mẫu số các phân số:</a:t>
              </a:r>
            </a:p>
          </p:txBody>
        </p:sp>
        <p:graphicFrame>
          <p:nvGraphicFramePr>
            <p:cNvPr id="12325" name="Object 4">
              <a:extLst>
                <a:ext uri="{FF2B5EF4-FFF2-40B4-BE49-F238E27FC236}">
                  <a16:creationId xmlns:a16="http://schemas.microsoft.com/office/drawing/2014/main" id="{EC5C959D-1B75-444B-92D9-FC44F1E044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89" y="850"/>
            <a:ext cx="186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Equation" r:id="rId3" imgW="3505200" imgH="9067800" progId="Equation.3">
                    <p:embed/>
                  </p:oleObj>
                </mc:Choice>
                <mc:Fallback>
                  <p:oleObj name="Equation" r:id="rId3" imgW="3505200" imgH="9067800" progId="Equation.3">
                    <p:embed/>
                    <p:pic>
                      <p:nvPicPr>
                        <p:cNvPr id="12325" name="Object 4">
                          <a:extLst>
                            <a:ext uri="{FF2B5EF4-FFF2-40B4-BE49-F238E27FC236}">
                              <a16:creationId xmlns:a16="http://schemas.microsoft.com/office/drawing/2014/main" id="{EC5C959D-1B75-444B-92D9-FC44F1E044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850"/>
                          <a:ext cx="186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6" name="Object 5">
              <a:extLst>
                <a:ext uri="{FF2B5EF4-FFF2-40B4-BE49-F238E27FC236}">
                  <a16:creationId xmlns:a16="http://schemas.microsoft.com/office/drawing/2014/main" id="{44470EBD-B8A9-9141-A3B2-F1E0D6890E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7" y="850"/>
            <a:ext cx="186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5" imgW="3505200" imgH="9067800" progId="Equation.3">
                    <p:embed/>
                  </p:oleObj>
                </mc:Choice>
                <mc:Fallback>
                  <p:oleObj name="Equation" r:id="rId5" imgW="3505200" imgH="9067800" progId="Equation.3">
                    <p:embed/>
                    <p:pic>
                      <p:nvPicPr>
                        <p:cNvPr id="12326" name="Object 5">
                          <a:extLst>
                            <a:ext uri="{FF2B5EF4-FFF2-40B4-BE49-F238E27FC236}">
                              <a16:creationId xmlns:a16="http://schemas.microsoft.com/office/drawing/2014/main" id="{44470EBD-B8A9-9141-A3B2-F1E0D6890E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" y="850"/>
                          <a:ext cx="186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7" name="Text Box 6">
              <a:extLst>
                <a:ext uri="{FF2B5EF4-FFF2-40B4-BE49-F238E27FC236}">
                  <a16:creationId xmlns:a16="http://schemas.microsoft.com/office/drawing/2014/main" id="{B0203CFE-2F2E-3948-B916-1328A904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" y="986"/>
              <a:ext cx="3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và</a:t>
              </a:r>
            </a:p>
          </p:txBody>
        </p:sp>
        <p:graphicFrame>
          <p:nvGraphicFramePr>
            <p:cNvPr id="12328" name="Object 7">
              <a:extLst>
                <a:ext uri="{FF2B5EF4-FFF2-40B4-BE49-F238E27FC236}">
                  <a16:creationId xmlns:a16="http://schemas.microsoft.com/office/drawing/2014/main" id="{55543051-9CBF-E240-BBF1-EA91E8E08E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51" y="850"/>
            <a:ext cx="17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7" imgW="3213100" imgH="9067800" progId="Equation.3">
                    <p:embed/>
                  </p:oleObj>
                </mc:Choice>
                <mc:Fallback>
                  <p:oleObj name="Equation" r:id="rId7" imgW="3213100" imgH="9067800" progId="Equation.3">
                    <p:embed/>
                    <p:pic>
                      <p:nvPicPr>
                        <p:cNvPr id="12328" name="Object 7">
                          <a:extLst>
                            <a:ext uri="{FF2B5EF4-FFF2-40B4-BE49-F238E27FC236}">
                              <a16:creationId xmlns:a16="http://schemas.microsoft.com/office/drawing/2014/main" id="{55543051-9CBF-E240-BBF1-EA91E8E08E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" y="850"/>
                          <a:ext cx="171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9" name="Text Box 8">
              <a:extLst>
                <a:ext uri="{FF2B5EF4-FFF2-40B4-BE49-F238E27FC236}">
                  <a16:creationId xmlns:a16="http://schemas.microsoft.com/office/drawing/2014/main" id="{DF68958C-081E-C34D-BDB4-B19EA8105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018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/>
                <a:t>;</a:t>
              </a:r>
            </a:p>
          </p:txBody>
        </p:sp>
      </p:grpSp>
      <p:sp>
        <p:nvSpPr>
          <p:cNvPr id="12292" name="Text Box 9">
            <a:extLst>
              <a:ext uri="{FF2B5EF4-FFF2-40B4-BE49-F238E27FC236}">
                <a16:creationId xmlns:a16="http://schemas.microsoft.com/office/drawing/2014/main" id="{F2F22B6E-2C1B-454C-9671-7DA2AAFC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95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u="sng"/>
              <a:t>Ta thực hiện như sau:</a:t>
            </a:r>
          </a:p>
        </p:txBody>
      </p:sp>
      <p:graphicFrame>
        <p:nvGraphicFramePr>
          <p:cNvPr id="12293" name="Object 10">
            <a:extLst>
              <a:ext uri="{FF2B5EF4-FFF2-40B4-BE49-F238E27FC236}">
                <a16:creationId xmlns:a16="http://schemas.microsoft.com/office/drawing/2014/main" id="{4D0CE7B9-492C-5549-A3FD-D6160AC25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800" y="2216150"/>
          <a:ext cx="41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4978400" imgH="9067800" progId="Equation.3">
                  <p:embed/>
                </p:oleObj>
              </mc:Choice>
              <mc:Fallback>
                <p:oleObj name="Equation" r:id="rId9" imgW="4978400" imgH="9067800" progId="Equation.3">
                  <p:embed/>
                  <p:pic>
                    <p:nvPicPr>
                      <p:cNvPr id="12293" name="Object 10">
                        <a:extLst>
                          <a:ext uri="{FF2B5EF4-FFF2-40B4-BE49-F238E27FC236}">
                            <a16:creationId xmlns:a16="http://schemas.microsoft.com/office/drawing/2014/main" id="{4D0CE7B9-492C-5549-A3FD-D6160AC25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2216150"/>
                        <a:ext cx="41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2">
            <a:extLst>
              <a:ext uri="{FF2B5EF4-FFF2-40B4-BE49-F238E27FC236}">
                <a16:creationId xmlns:a16="http://schemas.microsoft.com/office/drawing/2014/main" id="{6D0D30C2-AA2D-A84D-B53F-0060EE917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216150"/>
          <a:ext cx="2952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3505200" imgH="9067800" progId="Equation.3">
                  <p:embed/>
                </p:oleObj>
              </mc:Choice>
              <mc:Fallback>
                <p:oleObj name="Equation" r:id="rId11" imgW="3505200" imgH="9067800" progId="Equation.3">
                  <p:embed/>
                  <p:pic>
                    <p:nvPicPr>
                      <p:cNvPr id="12294" name="Object 12">
                        <a:extLst>
                          <a:ext uri="{FF2B5EF4-FFF2-40B4-BE49-F238E27FC236}">
                            <a16:creationId xmlns:a16="http://schemas.microsoft.com/office/drawing/2014/main" id="{6D0D30C2-AA2D-A84D-B53F-0060EE917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16150"/>
                        <a:ext cx="2952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3">
            <a:extLst>
              <a:ext uri="{FF2B5EF4-FFF2-40B4-BE49-F238E27FC236}">
                <a16:creationId xmlns:a16="http://schemas.microsoft.com/office/drawing/2014/main" id="{DD512680-9F59-3846-A75A-BFE3CF5F3C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2270125"/>
          <a:ext cx="4191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4978400" imgH="9067800" progId="Equation.3">
                  <p:embed/>
                </p:oleObj>
              </mc:Choice>
              <mc:Fallback>
                <p:oleObj name="Equation" r:id="rId13" imgW="4978400" imgH="9067800" progId="Equation.3">
                  <p:embed/>
                  <p:pic>
                    <p:nvPicPr>
                      <p:cNvPr id="12295" name="Object 13">
                        <a:extLst>
                          <a:ext uri="{FF2B5EF4-FFF2-40B4-BE49-F238E27FC236}">
                            <a16:creationId xmlns:a16="http://schemas.microsoft.com/office/drawing/2014/main" id="{DD512680-9F59-3846-A75A-BFE3CF5F3C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270125"/>
                        <a:ext cx="4191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4">
            <a:extLst>
              <a:ext uri="{FF2B5EF4-FFF2-40B4-BE49-F238E27FC236}">
                <a16:creationId xmlns:a16="http://schemas.microsoft.com/office/drawing/2014/main" id="{E46DF38F-FFED-D744-B685-BC9EDE95B9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1913" y="2270125"/>
          <a:ext cx="10604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5" imgW="12585700" imgH="9067800" progId="Equation.3">
                  <p:embed/>
                </p:oleObj>
              </mc:Choice>
              <mc:Fallback>
                <p:oleObj name="Equation" r:id="rId15" imgW="12585700" imgH="9067800" progId="Equation.3">
                  <p:embed/>
                  <p:pic>
                    <p:nvPicPr>
                      <p:cNvPr id="12296" name="Object 14">
                        <a:extLst>
                          <a:ext uri="{FF2B5EF4-FFF2-40B4-BE49-F238E27FC236}">
                            <a16:creationId xmlns:a16="http://schemas.microsoft.com/office/drawing/2014/main" id="{E46DF38F-FFED-D744-B685-BC9EDE95B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2270125"/>
                        <a:ext cx="10604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5">
            <a:extLst>
              <a:ext uri="{FF2B5EF4-FFF2-40B4-BE49-F238E27FC236}">
                <a16:creationId xmlns:a16="http://schemas.microsoft.com/office/drawing/2014/main" id="{3115766B-3D45-BE43-ABBE-37D31B6E9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270125"/>
          <a:ext cx="2714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7" imgW="3213100" imgH="9067800" progId="Equation.3">
                  <p:embed/>
                </p:oleObj>
              </mc:Choice>
              <mc:Fallback>
                <p:oleObj name="Equation" r:id="rId17" imgW="3213100" imgH="9067800" progId="Equation.3">
                  <p:embed/>
                  <p:pic>
                    <p:nvPicPr>
                      <p:cNvPr id="12297" name="Object 15">
                        <a:extLst>
                          <a:ext uri="{FF2B5EF4-FFF2-40B4-BE49-F238E27FC236}">
                            <a16:creationId xmlns:a16="http://schemas.microsoft.com/office/drawing/2014/main" id="{3115766B-3D45-BE43-ABBE-37D31B6E94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70125"/>
                        <a:ext cx="2714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6">
            <a:extLst>
              <a:ext uri="{FF2B5EF4-FFF2-40B4-BE49-F238E27FC236}">
                <a16:creationId xmlns:a16="http://schemas.microsoft.com/office/drawing/2014/main" id="{53C4DACA-16E3-5B42-BEFD-9265855FA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2275" y="2247900"/>
          <a:ext cx="4175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9" imgW="4978400" imgH="9067800" progId="Equation.3">
                  <p:embed/>
                </p:oleObj>
              </mc:Choice>
              <mc:Fallback>
                <p:oleObj name="Equation" r:id="rId19" imgW="4978400" imgH="9067800" progId="Equation.3">
                  <p:embed/>
                  <p:pic>
                    <p:nvPicPr>
                      <p:cNvPr id="12298" name="Object 16">
                        <a:extLst>
                          <a:ext uri="{FF2B5EF4-FFF2-40B4-BE49-F238E27FC236}">
                            <a16:creationId xmlns:a16="http://schemas.microsoft.com/office/drawing/2014/main" id="{53C4DACA-16E3-5B42-BEFD-9265855FA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2247900"/>
                        <a:ext cx="41751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7">
            <a:extLst>
              <a:ext uri="{FF2B5EF4-FFF2-40B4-BE49-F238E27FC236}">
                <a16:creationId xmlns:a16="http://schemas.microsoft.com/office/drawing/2014/main" id="{2F1EEA2F-D94E-8D43-96B2-DF66BDF9D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1788" y="2247900"/>
          <a:ext cx="10588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1" imgW="12585700" imgH="9067800" progId="Equation.3">
                  <p:embed/>
                </p:oleObj>
              </mc:Choice>
              <mc:Fallback>
                <p:oleObj name="Equation" r:id="rId21" imgW="12585700" imgH="9067800" progId="Equation.3">
                  <p:embed/>
                  <p:pic>
                    <p:nvPicPr>
                      <p:cNvPr id="12299" name="Object 17">
                        <a:extLst>
                          <a:ext uri="{FF2B5EF4-FFF2-40B4-BE49-F238E27FC236}">
                            <a16:creationId xmlns:a16="http://schemas.microsoft.com/office/drawing/2014/main" id="{2F1EEA2F-D94E-8D43-96B2-DF66BDF9D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2247900"/>
                        <a:ext cx="10588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8">
            <a:extLst>
              <a:ext uri="{FF2B5EF4-FFF2-40B4-BE49-F238E27FC236}">
                <a16:creationId xmlns:a16="http://schemas.microsoft.com/office/drawing/2014/main" id="{D1A93ADE-0964-5D4F-96BB-EE2A98F8D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247900"/>
          <a:ext cx="2952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3" imgW="3505200" imgH="9067800" progId="Equation.3">
                  <p:embed/>
                </p:oleObj>
              </mc:Choice>
              <mc:Fallback>
                <p:oleObj name="Equation" r:id="rId23" imgW="3505200" imgH="9067800" progId="Equation.3">
                  <p:embed/>
                  <p:pic>
                    <p:nvPicPr>
                      <p:cNvPr id="12300" name="Object 18">
                        <a:extLst>
                          <a:ext uri="{FF2B5EF4-FFF2-40B4-BE49-F238E27FC236}">
                            <a16:creationId xmlns:a16="http://schemas.microsoft.com/office/drawing/2014/main" id="{D1A93ADE-0964-5D4F-96BB-EE2A98F8D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247900"/>
                        <a:ext cx="2952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19">
            <a:extLst>
              <a:ext uri="{FF2B5EF4-FFF2-40B4-BE49-F238E27FC236}">
                <a16:creationId xmlns:a16="http://schemas.microsoft.com/office/drawing/2014/main" id="{7083BBC1-94A8-9D4F-957B-BA38D1C6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4098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2" name="Text Box 20">
            <a:extLst>
              <a:ext uri="{FF2B5EF4-FFF2-40B4-BE49-F238E27FC236}">
                <a16:creationId xmlns:a16="http://schemas.microsoft.com/office/drawing/2014/main" id="{97D901F2-41F4-8244-BE3D-51397B66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24098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3" name="Text Box 21">
            <a:extLst>
              <a:ext uri="{FF2B5EF4-FFF2-40B4-BE49-F238E27FC236}">
                <a16:creationId xmlns:a16="http://schemas.microsoft.com/office/drawing/2014/main" id="{B9C71994-9EFB-4E44-B039-8E89B1EF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44157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4" name="Text Box 22">
            <a:extLst>
              <a:ext uri="{FF2B5EF4-FFF2-40B4-BE49-F238E27FC236}">
                <a16:creationId xmlns:a16="http://schemas.microsoft.com/office/drawing/2014/main" id="{D0E2B400-BD46-874F-BF68-7C36F52D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44157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5" name="Text Box 23">
            <a:extLst>
              <a:ext uri="{FF2B5EF4-FFF2-40B4-BE49-F238E27FC236}">
                <a16:creationId xmlns:a16="http://schemas.microsoft.com/office/drawing/2014/main" id="{63F055E7-9DEB-5A43-8A6D-D3069C99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4638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6" name="Text Box 24">
            <a:extLst>
              <a:ext uri="{FF2B5EF4-FFF2-40B4-BE49-F238E27FC236}">
                <a16:creationId xmlns:a16="http://schemas.microsoft.com/office/drawing/2014/main" id="{21E5A849-C73B-444C-AD32-34C3409B7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44157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2307" name="Text Box 25">
            <a:extLst>
              <a:ext uri="{FF2B5EF4-FFF2-40B4-BE49-F238E27FC236}">
                <a16:creationId xmlns:a16="http://schemas.microsoft.com/office/drawing/2014/main" id="{021089CC-5CE8-BB4B-93AD-471731AC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098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;</a:t>
            </a:r>
          </a:p>
        </p:txBody>
      </p:sp>
      <p:grpSp>
        <p:nvGrpSpPr>
          <p:cNvPr id="12308" name="Group 54">
            <a:extLst>
              <a:ext uri="{FF2B5EF4-FFF2-40B4-BE49-F238E27FC236}">
                <a16:creationId xmlns:a16="http://schemas.microsoft.com/office/drawing/2014/main" id="{EDFB75FE-A4E3-8E44-9F6C-6E410818DA01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3255963"/>
            <a:ext cx="6126163" cy="1352550"/>
            <a:chOff x="0" y="2972"/>
            <a:chExt cx="3859" cy="1137"/>
          </a:xfrm>
        </p:grpSpPr>
        <p:sp>
          <p:nvSpPr>
            <p:cNvPr id="12312" name="Text Box 41">
              <a:extLst>
                <a:ext uri="{FF2B5EF4-FFF2-40B4-BE49-F238E27FC236}">
                  <a16:creationId xmlns:a16="http://schemas.microsoft.com/office/drawing/2014/main" id="{3053CA3D-2BFB-654F-BFD6-D1A59D977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91"/>
              <a:ext cx="29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Vậy quy đồng mẫu số các phân số</a:t>
              </a:r>
            </a:p>
          </p:txBody>
        </p:sp>
        <p:graphicFrame>
          <p:nvGraphicFramePr>
            <p:cNvPr id="12313" name="Object 42">
              <a:extLst>
                <a:ext uri="{FF2B5EF4-FFF2-40B4-BE49-F238E27FC236}">
                  <a16:creationId xmlns:a16="http://schemas.microsoft.com/office/drawing/2014/main" id="{79BF7EE6-18BE-0C42-A5CE-084B1D281B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8" y="2972"/>
            <a:ext cx="186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25" imgW="3505200" imgH="9067800" progId="Equation.3">
                    <p:embed/>
                  </p:oleObj>
                </mc:Choice>
                <mc:Fallback>
                  <p:oleObj name="Equation" r:id="rId25" imgW="3505200" imgH="9067800" progId="Equation.3">
                    <p:embed/>
                    <p:pic>
                      <p:nvPicPr>
                        <p:cNvPr id="12313" name="Object 42">
                          <a:extLst>
                            <a:ext uri="{FF2B5EF4-FFF2-40B4-BE49-F238E27FC236}">
                              <a16:creationId xmlns:a16="http://schemas.microsoft.com/office/drawing/2014/main" id="{79BF7EE6-18BE-0C42-A5CE-084B1D281B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" y="2972"/>
                          <a:ext cx="186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4" name="Object 43">
              <a:extLst>
                <a:ext uri="{FF2B5EF4-FFF2-40B4-BE49-F238E27FC236}">
                  <a16:creationId xmlns:a16="http://schemas.microsoft.com/office/drawing/2014/main" id="{CBA52380-1DC0-4045-84A4-DADC28C75C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3" y="2973"/>
            <a:ext cx="186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27" imgW="3505200" imgH="9067800" progId="Equation.3">
                    <p:embed/>
                  </p:oleObj>
                </mc:Choice>
                <mc:Fallback>
                  <p:oleObj name="Equation" r:id="rId27" imgW="3505200" imgH="9067800" progId="Equation.3">
                    <p:embed/>
                    <p:pic>
                      <p:nvPicPr>
                        <p:cNvPr id="12314" name="Object 43">
                          <a:extLst>
                            <a:ext uri="{FF2B5EF4-FFF2-40B4-BE49-F238E27FC236}">
                              <a16:creationId xmlns:a16="http://schemas.microsoft.com/office/drawing/2014/main" id="{CBA52380-1DC0-4045-84A4-DADC28C75C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" y="2973"/>
                          <a:ext cx="186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5" name="Text Box 44">
              <a:extLst>
                <a:ext uri="{FF2B5EF4-FFF2-40B4-BE49-F238E27FC236}">
                  <a16:creationId xmlns:a16="http://schemas.microsoft.com/office/drawing/2014/main" id="{231FB733-8045-224C-9A5C-9A207C779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109"/>
              <a:ext cx="44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và</a:t>
              </a:r>
            </a:p>
          </p:txBody>
        </p:sp>
        <p:graphicFrame>
          <p:nvGraphicFramePr>
            <p:cNvPr id="12316" name="Object 45">
              <a:extLst>
                <a:ext uri="{FF2B5EF4-FFF2-40B4-BE49-F238E27FC236}">
                  <a16:creationId xmlns:a16="http://schemas.microsoft.com/office/drawing/2014/main" id="{24EF5FD2-9DB8-9C42-B34C-4B7133892D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0" y="2973"/>
            <a:ext cx="171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29" imgW="3213100" imgH="9067800" progId="Equation.3">
                    <p:embed/>
                  </p:oleObj>
                </mc:Choice>
                <mc:Fallback>
                  <p:oleObj name="Equation" r:id="rId29" imgW="3213100" imgH="9067800" progId="Equation.3">
                    <p:embed/>
                    <p:pic>
                      <p:nvPicPr>
                        <p:cNvPr id="12316" name="Object 45">
                          <a:extLst>
                            <a:ext uri="{FF2B5EF4-FFF2-40B4-BE49-F238E27FC236}">
                              <a16:creationId xmlns:a16="http://schemas.microsoft.com/office/drawing/2014/main" id="{24EF5FD2-9DB8-9C42-B34C-4B7133892D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" y="2973"/>
                          <a:ext cx="171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7" name="Text Box 46">
              <a:extLst>
                <a:ext uri="{FF2B5EF4-FFF2-40B4-BE49-F238E27FC236}">
                  <a16:creationId xmlns:a16="http://schemas.microsoft.com/office/drawing/2014/main" id="{553F8D49-6FF9-FE48-9585-B4D989542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" y="30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/>
                <a:t>;</a:t>
              </a:r>
            </a:p>
          </p:txBody>
        </p:sp>
        <p:sp>
          <p:nvSpPr>
            <p:cNvPr id="12318" name="Text Box 47">
              <a:extLst>
                <a:ext uri="{FF2B5EF4-FFF2-40B4-BE49-F238E27FC236}">
                  <a16:creationId xmlns:a16="http://schemas.microsoft.com/office/drawing/2014/main" id="{6669F732-D8B7-E644-AE0E-10B6C190C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3590"/>
              <a:ext cx="122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được</a:t>
              </a:r>
            </a:p>
          </p:txBody>
        </p:sp>
        <p:graphicFrame>
          <p:nvGraphicFramePr>
            <p:cNvPr id="12319" name="Object 48">
              <a:extLst>
                <a:ext uri="{FF2B5EF4-FFF2-40B4-BE49-F238E27FC236}">
                  <a16:creationId xmlns:a16="http://schemas.microsoft.com/office/drawing/2014/main" id="{4437BB4D-883A-974A-A6A3-EE569F3413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" y="3541"/>
            <a:ext cx="26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31" imgW="4978400" imgH="9067800" progId="Equation.3">
                    <p:embed/>
                  </p:oleObj>
                </mc:Choice>
                <mc:Fallback>
                  <p:oleObj name="Equation" r:id="rId31" imgW="4978400" imgH="9067800" progId="Equation.3">
                    <p:embed/>
                    <p:pic>
                      <p:nvPicPr>
                        <p:cNvPr id="12319" name="Object 48">
                          <a:extLst>
                            <a:ext uri="{FF2B5EF4-FFF2-40B4-BE49-F238E27FC236}">
                              <a16:creationId xmlns:a16="http://schemas.microsoft.com/office/drawing/2014/main" id="{4437BB4D-883A-974A-A6A3-EE569F3413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" y="3541"/>
                          <a:ext cx="26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0" name="Object 49">
              <a:extLst>
                <a:ext uri="{FF2B5EF4-FFF2-40B4-BE49-F238E27FC236}">
                  <a16:creationId xmlns:a16="http://schemas.microsoft.com/office/drawing/2014/main" id="{DF2A2F22-0BE0-6546-B12F-A37FCBC535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4" y="3532"/>
            <a:ext cx="264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33" imgW="4978400" imgH="9067800" progId="Equation.3">
                    <p:embed/>
                  </p:oleObj>
                </mc:Choice>
                <mc:Fallback>
                  <p:oleObj name="Equation" r:id="rId33" imgW="4978400" imgH="9067800" progId="Equation.3">
                    <p:embed/>
                    <p:pic>
                      <p:nvPicPr>
                        <p:cNvPr id="12320" name="Object 49">
                          <a:extLst>
                            <a:ext uri="{FF2B5EF4-FFF2-40B4-BE49-F238E27FC236}">
                              <a16:creationId xmlns:a16="http://schemas.microsoft.com/office/drawing/2014/main" id="{DF2A2F22-0BE0-6546-B12F-A37FCBC535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" y="3532"/>
                          <a:ext cx="264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1" name="Object 50">
              <a:extLst>
                <a:ext uri="{FF2B5EF4-FFF2-40B4-BE49-F238E27FC236}">
                  <a16:creationId xmlns:a16="http://schemas.microsoft.com/office/drawing/2014/main" id="{641427BE-9B84-1649-A2A2-82F5BAE76E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4" y="3532"/>
            <a:ext cx="263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35" imgW="4978400" imgH="9067800" progId="Equation.3">
                    <p:embed/>
                  </p:oleObj>
                </mc:Choice>
                <mc:Fallback>
                  <p:oleObj name="Equation" r:id="rId35" imgW="4978400" imgH="9067800" progId="Equation.3">
                    <p:embed/>
                    <p:pic>
                      <p:nvPicPr>
                        <p:cNvPr id="12321" name="Object 50">
                          <a:extLst>
                            <a:ext uri="{FF2B5EF4-FFF2-40B4-BE49-F238E27FC236}">
                              <a16:creationId xmlns:a16="http://schemas.microsoft.com/office/drawing/2014/main" id="{641427BE-9B84-1649-A2A2-82F5BAE76E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" y="3532"/>
                          <a:ext cx="263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2" name="Text Box 51">
              <a:extLst>
                <a:ext uri="{FF2B5EF4-FFF2-40B4-BE49-F238E27FC236}">
                  <a16:creationId xmlns:a16="http://schemas.microsoft.com/office/drawing/2014/main" id="{C712EDC6-5D85-FE4B-814C-C23DCB232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66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/>
                <a:t>;</a:t>
              </a:r>
            </a:p>
          </p:txBody>
        </p:sp>
        <p:sp>
          <p:nvSpPr>
            <p:cNvPr id="12323" name="Text Box 52">
              <a:extLst>
                <a:ext uri="{FF2B5EF4-FFF2-40B4-BE49-F238E27FC236}">
                  <a16:creationId xmlns:a16="http://schemas.microsoft.com/office/drawing/2014/main" id="{A4E0E6EB-1170-BA4C-813A-7079E0B7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622"/>
              <a:ext cx="4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và</a:t>
              </a:r>
            </a:p>
          </p:txBody>
        </p:sp>
      </p:grpSp>
      <p:sp>
        <p:nvSpPr>
          <p:cNvPr id="12309" name="TextBox 43">
            <a:extLst>
              <a:ext uri="{FF2B5EF4-FFF2-40B4-BE49-F238E27FC236}">
                <a16:creationId xmlns:a16="http://schemas.microsoft.com/office/drawing/2014/main" id="{8CF70D3A-DE41-9A45-9F91-6C41CA5C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816100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Ta có:</a:t>
            </a:r>
          </a:p>
        </p:txBody>
      </p:sp>
      <p:graphicFrame>
        <p:nvGraphicFramePr>
          <p:cNvPr id="12310" name="Object 11">
            <a:extLst>
              <a:ext uri="{FF2B5EF4-FFF2-40B4-BE49-F238E27FC236}">
                <a16:creationId xmlns:a16="http://schemas.microsoft.com/office/drawing/2014/main" id="{4B006D28-8FF4-864F-AB78-FB5EEF38EF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7913" y="2214563"/>
          <a:ext cx="10588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7" imgW="12585700" imgH="9067800" progId="Equation.3">
                  <p:embed/>
                </p:oleObj>
              </mc:Choice>
              <mc:Fallback>
                <p:oleObj name="Equation" r:id="rId37" imgW="12585700" imgH="9067800" progId="Equation.3">
                  <p:embed/>
                  <p:pic>
                    <p:nvPicPr>
                      <p:cNvPr id="12310" name="Object 11">
                        <a:extLst>
                          <a:ext uri="{FF2B5EF4-FFF2-40B4-BE49-F238E27FC236}">
                            <a16:creationId xmlns:a16="http://schemas.microsoft.com/office/drawing/2014/main" id="{4B006D28-8FF4-864F-AB78-FB5EEF38E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214563"/>
                        <a:ext cx="10588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Text Box 25">
            <a:extLst>
              <a:ext uri="{FF2B5EF4-FFF2-40B4-BE49-F238E27FC236}">
                <a16:creationId xmlns:a16="http://schemas.microsoft.com/office/drawing/2014/main" id="{A0EBE0FC-7162-1A4E-A3EE-CB8D45FA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4098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507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AAD3BCA-F5CA-C649-A3BB-E46E3AC8AC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9071" y="591972"/>
            <a:ext cx="473206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1C9D51-68E4-5949-8DC0-42F1DAC7F76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6572" y="601383"/>
            <a:ext cx="473206" cy="6742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FE534-12E2-E846-9917-9EDAD026FDD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0063" y="600421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317" name="TextBox 21">
            <a:extLst>
              <a:ext uri="{FF2B5EF4-FFF2-40B4-BE49-F238E27FC236}">
                <a16:creationId xmlns:a16="http://schemas.microsoft.com/office/drawing/2014/main" id="{010EAA15-3A40-534D-956A-866AAEB9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86518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13318" name="TextBox 22">
            <a:extLst>
              <a:ext uri="{FF2B5EF4-FFF2-40B4-BE49-F238E27FC236}">
                <a16:creationId xmlns:a16="http://schemas.microsoft.com/office/drawing/2014/main" id="{F47BF2FC-3760-A147-BE6A-FF6EAFA4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01675"/>
            <a:ext cx="57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a)</a:t>
            </a:r>
          </a:p>
        </p:txBody>
      </p:sp>
      <p:sp>
        <p:nvSpPr>
          <p:cNvPr id="13319" name="TextBox 23">
            <a:extLst>
              <a:ext uri="{FF2B5EF4-FFF2-40B4-BE49-F238E27FC236}">
                <a16:creationId xmlns:a16="http://schemas.microsoft.com/office/drawing/2014/main" id="{37DA9A9F-BA5D-9C45-97AA-1E1F37FA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774700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32360D-8AD4-EC48-84D7-0E7A0134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3239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Ta có: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B47490-A11B-0E45-ACAA-44D297FE2F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869672"/>
            <a:ext cx="473206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B51ACE-9317-C743-981C-ADAC6038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38350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7BC3F7-90CF-284D-8A0E-BDD65C2527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482" y="1857102"/>
            <a:ext cx="1588255" cy="6808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07739-ECAA-4940-9138-0F112E7A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052638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7EDFEC-6D8D-C84C-ABCE-48448B64C0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3838" y="1891052"/>
            <a:ext cx="671979" cy="67633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75EABE-638E-4740-A132-E212B39EDE4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9832" y="1887275"/>
            <a:ext cx="473206" cy="67422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30B311-7A3A-1C47-A3D2-A33B42C5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52638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8DF2F-AE37-3144-9D19-13DBA221128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9" y="1858312"/>
            <a:ext cx="1588255" cy="68081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886CA1-7749-AD46-ACA1-695AC415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0494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7B697-38F6-E44E-A863-4BFD94652D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3" y="1870996"/>
            <a:ext cx="671979" cy="67633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DCA15-D0C7-564F-96E3-3FF33288F2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0193" y="1867364"/>
            <a:ext cx="473206" cy="67518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C52D67-FAFF-1F40-B80D-CE84AFDA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2052638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707797-2611-FB4F-92FB-062B8F009F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5" y="1890939"/>
            <a:ext cx="1588255" cy="68081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AA91CE-47CE-B245-8368-71E63A07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052638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DBE588-317E-904A-9B62-32F2E5A0F32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8424" y="1891051"/>
            <a:ext cx="671979" cy="67518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B292BF-040A-AB40-BD0E-456FB5A5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062163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02C7E4-C3E9-6342-BB85-AA6B67ED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062163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565F48-D4C5-5D45-B9CB-A74ACA50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057525"/>
            <a:ext cx="568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Vậy: Quy đồng mẫu số các phân số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1AB2C1-8A6E-CB4F-A90B-373066795B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4978" y="2949792"/>
            <a:ext cx="473206" cy="67633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14A0F7-9CC3-9D43-974F-068C10CC92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47066" y="2949792"/>
            <a:ext cx="473206" cy="674223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849EC6-C6ED-B746-AE9B-3720C407B6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83543" y="2958242"/>
            <a:ext cx="473206" cy="67518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6A6CEB-D6BC-734B-BE32-34225345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13088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7CAB12-84F8-9845-8E4A-85E196FC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11308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42F596-6736-9448-A680-756135A4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3829050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được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6B0273-2EA6-F146-807D-5224442005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9747" y="3687249"/>
            <a:ext cx="671979" cy="676339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79D985-F52F-B844-9DC6-63B41AF9562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1" y="3687665"/>
            <a:ext cx="671979" cy="6763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42278F-14F2-EF46-B4DF-68E16DFA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878263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4A9B82-FBC1-5B43-8D04-BB7BCC84E6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7905" y="3705876"/>
            <a:ext cx="671979" cy="675185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C8046D-C86B-7349-B2FE-C17D4BFC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87508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623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2" grpId="0"/>
      <p:bldP spid="34" grpId="0"/>
      <p:bldP spid="39" grpId="0"/>
      <p:bldP spid="41" grpId="0"/>
      <p:bldP spid="43" grpId="0"/>
      <p:bldP spid="45" grpId="0"/>
      <p:bldP spid="46" grpId="0"/>
      <p:bldP spid="50" grpId="0"/>
      <p:bldP spid="54" grpId="0"/>
      <p:bldP spid="55" grpId="0"/>
      <p:bldP spid="58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1781712" y="1525987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6341F08-5655-E645-A4D2-CBE3CA944C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9071" y="241042"/>
            <a:ext cx="473206" cy="67422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95496-799A-3A43-9AEF-06DF79BFD7E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6572" y="241042"/>
            <a:ext cx="473206" cy="6763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8082A-728A-C54E-9DA5-A2C8771963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0063" y="249492"/>
            <a:ext cx="473206" cy="67422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4341" name="TextBox 21">
            <a:extLst>
              <a:ext uri="{FF2B5EF4-FFF2-40B4-BE49-F238E27FC236}">
                <a16:creationId xmlns:a16="http://schemas.microsoft.com/office/drawing/2014/main" id="{6BDC1597-5449-C348-9541-F4173B7C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51593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14342" name="TextBox 22">
            <a:extLst>
              <a:ext uri="{FF2B5EF4-FFF2-40B4-BE49-F238E27FC236}">
                <a16:creationId xmlns:a16="http://schemas.microsoft.com/office/drawing/2014/main" id="{FD1041EE-6199-7940-8FDE-89581863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50838"/>
            <a:ext cx="576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b)</a:t>
            </a:r>
          </a:p>
        </p:txBody>
      </p:sp>
      <p:sp>
        <p:nvSpPr>
          <p:cNvPr id="14343" name="TextBox 23">
            <a:extLst>
              <a:ext uri="{FF2B5EF4-FFF2-40B4-BE49-F238E27FC236}">
                <a16:creationId xmlns:a16="http://schemas.microsoft.com/office/drawing/2014/main" id="{F9861953-30BF-D747-B013-8C79B0C3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4238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F7A2A5-F27D-DE42-9A6B-FE58E6B9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270000"/>
            <a:ext cx="118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Ta có: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33749-3B2A-484E-B168-7FDCA6587B8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803095"/>
            <a:ext cx="473206" cy="67422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D46646-5216-224B-8712-E14D4AC1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4375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DF83C2-5B5E-8C48-85E3-E228D50F6B1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482" y="1803096"/>
            <a:ext cx="1588255" cy="6808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1C4740-8958-354E-9A89-DEAE526A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41334D-EAA4-E44A-A721-F5F55193312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3838" y="1837046"/>
            <a:ext cx="671979" cy="67422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E58210-FEFE-A740-96BC-A779225B5E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9832" y="1833270"/>
            <a:ext cx="473206" cy="67633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6488CA-AA9B-434C-B208-6E94D1E5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DE60C-294F-434E-AA09-77FA1B5AFE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9" y="1804306"/>
            <a:ext cx="1588255" cy="68081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1E55E9-465A-F445-9571-4EA0C845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95488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760F67-9830-9D4B-9189-6AE7E960D81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3" y="1816990"/>
            <a:ext cx="671979" cy="67422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E13134-C868-AD47-A853-49851E04BA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0193" y="1813358"/>
            <a:ext cx="473206" cy="67422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9CE7-8B59-9043-B6D7-C29421DA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D28512-21B3-E247-B78E-50F3DFBB47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5" y="1836933"/>
            <a:ext cx="1588255" cy="68081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7900F9-5CB9-3C45-8F84-5A6C959E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F62671-CD92-FD46-BE7A-75BDEF10B1F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8424" y="1837045"/>
            <a:ext cx="671979" cy="67518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A47CFA-903C-EA4D-A1DF-224C58D8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00818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AC662C-7658-A74F-BFF3-682F3DF5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00818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1143C6-029B-3E4B-B135-C67AE867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055938"/>
            <a:ext cx="568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Vậy: Quy đồng mẫu số các phân số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783DAC-4477-E140-B8F6-E776CA79181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4978" y="2915938"/>
            <a:ext cx="473206" cy="674223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A401C1-20A2-0046-A339-AE9C5403E7F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47066" y="2915939"/>
            <a:ext cx="473206" cy="676339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32A82E-7C73-A140-B660-CD0ED6ED056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83543" y="2924389"/>
            <a:ext cx="473206" cy="674223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3D7B7-7F9B-944D-B2FA-9E6EC744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11500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6933BB-CC3A-1C4B-ABD8-13B167B6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1115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DCEB87-651D-FD44-81DB-A6B801AB9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3827463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được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4ABB19-EB0A-3843-A84F-540C306E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878263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99AC9D-D416-444B-AC13-8F1DE35C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875088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/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547AFE-DBFA-3849-873A-612871A5C24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5387" y="3732770"/>
            <a:ext cx="671979" cy="674223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F8652B-4F47-DA44-81CA-11ABB7C5F6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5851" y="3732770"/>
            <a:ext cx="671979" cy="674223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D3929-740C-AA43-91C1-20CDCD6656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1921" y="3732769"/>
            <a:ext cx="671979" cy="675185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04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2" grpId="0"/>
      <p:bldP spid="34" grpId="0"/>
      <p:bldP spid="39" grpId="0"/>
      <p:bldP spid="41" grpId="0"/>
      <p:bldP spid="43" grpId="0"/>
      <p:bldP spid="45" grpId="0"/>
      <p:bldP spid="46" grpId="0"/>
      <p:bldP spid="50" grpId="0"/>
      <p:bldP spid="54" grpId="0"/>
      <p:bldP spid="55" grpId="0"/>
      <p:bldP spid="58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58468" y="1131911"/>
            <a:ext cx="7692220" cy="207399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5926574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257348" y="1019455"/>
            <a:ext cx="1072489" cy="1278127"/>
            <a:chOff x="1936046" y="1448240"/>
            <a:chExt cx="1072489" cy="1278127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242195" y="2889084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335263" y="1387244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8326755" y="1797060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9946" y="1845186"/>
            <a:ext cx="356181" cy="0"/>
          </a:xfrm>
          <a:prstGeom prst="line">
            <a:avLst/>
          </a:prstGeom>
          <a:ln w="444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/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962278" y="1605123"/>
            <a:ext cx="148500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462960" y="3297297"/>
            <a:ext cx="7673748" cy="1778761"/>
            <a:chOff x="297263" y="3405649"/>
            <a:chExt cx="7673748" cy="1778761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059138" y="4127100"/>
                <a:ext cx="789533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63105" y="3405649"/>
              <a:ext cx="58646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46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970269" y="3575024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113909" y="199346"/>
            <a:ext cx="6829787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74405" y="-172854"/>
            <a:ext cx="1072489" cy="1278127"/>
            <a:chOff x="1936046" y="1448240"/>
            <a:chExt cx="1072489" cy="1278127"/>
          </a:xfrm>
        </p:grpSpPr>
        <p:grpSp>
          <p:nvGrpSpPr>
            <p:cNvPr id="51" name="Group 50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7852320" y="194935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7843812" y="604751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907003" y="652877"/>
            <a:ext cx="356181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2447279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12 = 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5050596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30 = 2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758675" y="1522774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6390900" y="1535365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01291" y="2338216"/>
            <a:ext cx="972061" cy="1090919"/>
            <a:chOff x="7214381" y="3587094"/>
            <a:chExt cx="662029" cy="1090919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272199" y="3587094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221" y="2314242"/>
            <a:ext cx="1483714" cy="1176563"/>
            <a:chOff x="7095607" y="3550998"/>
            <a:chExt cx="1683372" cy="1176563"/>
          </a:xfrm>
        </p:grpSpPr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7155367" y="4142786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1513197" y="2573240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3066522" y="255921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50371" y="2289998"/>
            <a:ext cx="1184498" cy="1127015"/>
            <a:chOff x="1444803" y="3754210"/>
            <a:chExt cx="677824" cy="1127015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4480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7" y="4348586"/>
              <a:ext cx="350552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84667" y="2277876"/>
            <a:ext cx="636819" cy="1127015"/>
            <a:chOff x="7149453" y="3550998"/>
            <a:chExt cx="636819" cy="1127015"/>
          </a:xfrm>
        </p:grpSpPr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49453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12809" y="4133342"/>
              <a:ext cx="382754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72926" y="2289998"/>
            <a:ext cx="1758824" cy="1127015"/>
            <a:chOff x="7157597" y="3550998"/>
            <a:chExt cx="1707836" cy="1127015"/>
          </a:xfrm>
        </p:grpSpPr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5640190" y="2548996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7373995" y="255903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760701" y="2287590"/>
            <a:ext cx="1174251" cy="1127015"/>
            <a:chOff x="1413183" y="3754210"/>
            <a:chExt cx="671959" cy="1127015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46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80931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5798" y="4324522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6390900" y="1531352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3758675" y="1545079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4530431" y="3727041"/>
            <a:ext cx="5864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4638391" y="3806660"/>
            <a:ext cx="350272" cy="0"/>
          </a:xfrm>
          <a:prstGeom prst="line">
            <a:avLst/>
          </a:prstGeom>
          <a:ln w="44450" cmpd="sng">
            <a:solidFill>
              <a:srgbClr val="0472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47 L -0.12518 0.122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62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7 L -0.10452 0.23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7654E-7 L 0.06805 0.1206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60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94 L 0.06354 0.220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6" grpId="0"/>
      <p:bldP spid="185" grpId="0" animBg="1"/>
      <p:bldP spid="48" grpId="0"/>
      <p:bldP spid="56" grpId="0"/>
      <p:bldP spid="57" grpId="0"/>
      <p:bldP spid="59" grpId="0"/>
      <p:bldP spid="60" grpId="0"/>
      <p:bldP spid="61" grpId="0"/>
      <p:bldP spid="61" grpId="1"/>
      <p:bldP spid="62" grpId="0"/>
      <p:bldP spid="62" grpId="1"/>
      <p:bldP spid="71" grpId="0"/>
      <p:bldP spid="72" grpId="0"/>
      <p:bldP spid="85" grpId="0"/>
      <p:bldP spid="86" grpId="0"/>
      <p:bldP spid="91" grpId="0"/>
      <p:bldP spid="91" grpId="1"/>
      <p:bldP spid="92" grpId="0"/>
      <p:bldP spid="92" grpId="1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5">
            <a:extLst>
              <a:ext uri="{FF2B5EF4-FFF2-40B4-BE49-F238E27FC236}">
                <a16:creationId xmlns:a16="http://schemas.microsoft.com/office/drawing/2014/main" id="{DC2B0635-CDD9-0242-9DC3-7DB111B174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488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5362" name="Object 5">
                        <a:extLst>
                          <a:ext uri="{FF2B5EF4-FFF2-40B4-BE49-F238E27FC236}">
                            <a16:creationId xmlns:a16="http://schemas.microsoft.com/office/drawing/2014/main" id="{DC2B0635-CDD9-0242-9DC3-7DB111B17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>
            <a:extLst>
              <a:ext uri="{FF2B5EF4-FFF2-40B4-BE49-F238E27FC236}">
                <a16:creationId xmlns:a16="http://schemas.microsoft.com/office/drawing/2014/main" id="{317F38DA-D894-9849-9D10-5C79CE840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488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2628900" imgH="4978400" progId="Equation.3">
                  <p:embed/>
                </p:oleObj>
              </mc:Choice>
              <mc:Fallback>
                <p:oleObj name="Equation" r:id="rId5" imgW="2628900" imgH="4978400" progId="Equation.3">
                  <p:embed/>
                  <p:pic>
                    <p:nvPicPr>
                      <p:cNvPr id="15363" name="Object 6">
                        <a:extLst>
                          <a:ext uri="{FF2B5EF4-FFF2-40B4-BE49-F238E27FC236}">
                            <a16:creationId xmlns:a16="http://schemas.microsoft.com/office/drawing/2014/main" id="{317F38DA-D894-9849-9D10-5C79CE840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7">
            <a:extLst>
              <a:ext uri="{FF2B5EF4-FFF2-40B4-BE49-F238E27FC236}">
                <a16:creationId xmlns:a16="http://schemas.microsoft.com/office/drawing/2014/main" id="{0AD6B9A6-6D73-B648-B3D1-D7B8F5EDF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488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2628900" imgH="4978400" progId="Equation.3">
                  <p:embed/>
                </p:oleObj>
              </mc:Choice>
              <mc:Fallback>
                <p:oleObj name="Equation" r:id="rId6" imgW="2628900" imgH="4978400" progId="Equation.3">
                  <p:embed/>
                  <p:pic>
                    <p:nvPicPr>
                      <p:cNvPr id="15364" name="Object 7">
                        <a:extLst>
                          <a:ext uri="{FF2B5EF4-FFF2-40B4-BE49-F238E27FC236}">
                            <a16:creationId xmlns:a16="http://schemas.microsoft.com/office/drawing/2014/main" id="{0AD6B9A6-6D73-B648-B3D1-D7B8F5EDF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8">
            <a:extLst>
              <a:ext uri="{FF2B5EF4-FFF2-40B4-BE49-F238E27FC236}">
                <a16:creationId xmlns:a16="http://schemas.microsoft.com/office/drawing/2014/main" id="{8D3240C1-97DD-C148-9ABD-F79B55ACF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488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2628900" imgH="4978400" progId="Equation.3">
                  <p:embed/>
                </p:oleObj>
              </mc:Choice>
              <mc:Fallback>
                <p:oleObj name="Equation" r:id="rId7" imgW="2628900" imgH="4978400" progId="Equation.3">
                  <p:embed/>
                  <p:pic>
                    <p:nvPicPr>
                      <p:cNvPr id="15365" name="Object 8">
                        <a:extLst>
                          <a:ext uri="{FF2B5EF4-FFF2-40B4-BE49-F238E27FC236}">
                            <a16:creationId xmlns:a16="http://schemas.microsoft.com/office/drawing/2014/main" id="{8D3240C1-97DD-C148-9ABD-F79B55ACF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10">
            <a:extLst>
              <a:ext uri="{FF2B5EF4-FFF2-40B4-BE49-F238E27FC236}">
                <a16:creationId xmlns:a16="http://schemas.microsoft.com/office/drawing/2014/main" id="{EA558F99-0877-C54C-8038-36850B70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36538"/>
            <a:ext cx="7920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4</a:t>
            </a:r>
            <a:r>
              <a:rPr lang="en-US" altLang="vi-VN" sz="2800"/>
              <a:t>: Viết các phân số lần lượt bằng       và         và có mẫu số chung là 60 </a:t>
            </a:r>
          </a:p>
        </p:txBody>
      </p:sp>
      <p:graphicFrame>
        <p:nvGraphicFramePr>
          <p:cNvPr id="15367" name="Object 27">
            <a:extLst>
              <a:ext uri="{FF2B5EF4-FFF2-40B4-BE49-F238E27FC236}">
                <a16:creationId xmlns:a16="http://schemas.microsoft.com/office/drawing/2014/main" id="{861FA321-B62F-6D41-9630-C9FC90F6F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141288"/>
          <a:ext cx="6096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8" imgW="4686300" imgH="9067800" progId="Equation.3">
                  <p:embed/>
                </p:oleObj>
              </mc:Choice>
              <mc:Fallback>
                <p:oleObj name="Equation" r:id="rId8" imgW="4686300" imgH="9067800" progId="Equation.3">
                  <p:embed/>
                  <p:pic>
                    <p:nvPicPr>
                      <p:cNvPr id="15367" name="Object 27">
                        <a:extLst>
                          <a:ext uri="{FF2B5EF4-FFF2-40B4-BE49-F238E27FC236}">
                            <a16:creationId xmlns:a16="http://schemas.microsoft.com/office/drawing/2014/main" id="{861FA321-B62F-6D41-9630-C9FC90F6F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41288"/>
                        <a:ext cx="6096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8">
            <a:extLst>
              <a:ext uri="{FF2B5EF4-FFF2-40B4-BE49-F238E27FC236}">
                <a16:creationId xmlns:a16="http://schemas.microsoft.com/office/drawing/2014/main" id="{B818CBD8-385E-4C41-A38F-A84323E78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134938"/>
          <a:ext cx="6524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0" imgW="4978400" imgH="9067800" progId="Equation.3">
                  <p:embed/>
                </p:oleObj>
              </mc:Choice>
              <mc:Fallback>
                <p:oleObj name="Equation" r:id="rId10" imgW="4978400" imgH="9067800" progId="Equation.3">
                  <p:embed/>
                  <p:pic>
                    <p:nvPicPr>
                      <p:cNvPr id="15368" name="Object 28">
                        <a:extLst>
                          <a:ext uri="{FF2B5EF4-FFF2-40B4-BE49-F238E27FC236}">
                            <a16:creationId xmlns:a16="http://schemas.microsoft.com/office/drawing/2014/main" id="{B818CBD8-385E-4C41-A38F-A84323E78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34938"/>
                        <a:ext cx="6524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7" name="Text Box 31">
            <a:extLst>
              <a:ext uri="{FF2B5EF4-FFF2-40B4-BE49-F238E27FC236}">
                <a16:creationId xmlns:a16="http://schemas.microsoft.com/office/drawing/2014/main" id="{041592FC-AB0C-7D49-88CC-147ED4C4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74763"/>
            <a:ext cx="864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/>
              <a:t>Quy đồng mẫu số        và        với mẫu số chung là 60 </a:t>
            </a:r>
          </a:p>
        </p:txBody>
      </p:sp>
      <p:graphicFrame>
        <p:nvGraphicFramePr>
          <p:cNvPr id="19488" name="Object 32">
            <a:extLst>
              <a:ext uri="{FF2B5EF4-FFF2-40B4-BE49-F238E27FC236}">
                <a16:creationId xmlns:a16="http://schemas.microsoft.com/office/drawing/2014/main" id="{7B80C5B5-CD1A-1249-A773-E95B83ABD6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168400"/>
          <a:ext cx="576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2" imgW="4686300" imgH="9067800" progId="Equation.3">
                  <p:embed/>
                </p:oleObj>
              </mc:Choice>
              <mc:Fallback>
                <p:oleObj name="Equation" r:id="rId12" imgW="4686300" imgH="9067800" progId="Equation.3">
                  <p:embed/>
                  <p:pic>
                    <p:nvPicPr>
                      <p:cNvPr id="19488" name="Object 32">
                        <a:extLst>
                          <a:ext uri="{FF2B5EF4-FFF2-40B4-BE49-F238E27FC236}">
                            <a16:creationId xmlns:a16="http://schemas.microsoft.com/office/drawing/2014/main" id="{7B80C5B5-CD1A-1249-A773-E95B83ABD6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168400"/>
                        <a:ext cx="576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9" name="Object 33">
            <a:extLst>
              <a:ext uri="{FF2B5EF4-FFF2-40B4-BE49-F238E27FC236}">
                <a16:creationId xmlns:a16="http://schemas.microsoft.com/office/drawing/2014/main" id="{23571167-B420-8C43-9381-3A88CF251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168400"/>
          <a:ext cx="5032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3" imgW="4978400" imgH="9067800" progId="Equation.3">
                  <p:embed/>
                </p:oleObj>
              </mc:Choice>
              <mc:Fallback>
                <p:oleObj name="Equation" r:id="rId13" imgW="4978400" imgH="9067800" progId="Equation.3">
                  <p:embed/>
                  <p:pic>
                    <p:nvPicPr>
                      <p:cNvPr id="19489" name="Object 33">
                        <a:extLst>
                          <a:ext uri="{FF2B5EF4-FFF2-40B4-BE49-F238E27FC236}">
                            <a16:creationId xmlns:a16="http://schemas.microsoft.com/office/drawing/2014/main" id="{23571167-B420-8C43-9381-3A88CF251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68400"/>
                        <a:ext cx="50323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1" name="Object 35">
            <a:extLst>
              <a:ext uri="{FF2B5EF4-FFF2-40B4-BE49-F238E27FC236}">
                <a16:creationId xmlns:a16="http://schemas.microsoft.com/office/drawing/2014/main" id="{6D28B36C-3FF4-474F-A3E3-E10F789ED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2192338"/>
          <a:ext cx="703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4" imgW="4686300" imgH="9067800" progId="Equation.3">
                  <p:embed/>
                </p:oleObj>
              </mc:Choice>
              <mc:Fallback>
                <p:oleObj name="Equation" r:id="rId14" imgW="4686300" imgH="9067800" progId="Equation.3">
                  <p:embed/>
                  <p:pic>
                    <p:nvPicPr>
                      <p:cNvPr id="19491" name="Object 35">
                        <a:extLst>
                          <a:ext uri="{FF2B5EF4-FFF2-40B4-BE49-F238E27FC236}">
                            <a16:creationId xmlns:a16="http://schemas.microsoft.com/office/drawing/2014/main" id="{6D28B36C-3FF4-474F-A3E3-E10F789ED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192338"/>
                        <a:ext cx="703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2" name="Text Box 36">
            <a:extLst>
              <a:ext uri="{FF2B5EF4-FFF2-40B4-BE49-F238E27FC236}">
                <a16:creationId xmlns:a16="http://schemas.microsoft.com/office/drawing/2014/main" id="{5E2AE095-D1D6-9A45-B830-5E3FA9BD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08238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=</a:t>
            </a:r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41CA12BE-355A-4946-A63C-4787FADE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92338"/>
            <a:ext cx="122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7 x </a:t>
            </a:r>
            <a:r>
              <a:rPr lang="en-US" altLang="vi-VN" sz="3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BDC1CCBE-9D88-6148-B69F-8242A682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625725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12 x </a:t>
            </a:r>
            <a:r>
              <a:rPr lang="en-US" altLang="vi-VN" sz="3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9495" name="Line 39">
            <a:extLst>
              <a:ext uri="{FF2B5EF4-FFF2-40B4-BE49-F238E27FC236}">
                <a16:creationId xmlns:a16="http://schemas.microsoft.com/office/drawing/2014/main" id="{1B7E99ED-EB36-C645-A87D-4247BBC1D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2625725"/>
            <a:ext cx="936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96" name="Text Box 40">
            <a:extLst>
              <a:ext uri="{FF2B5EF4-FFF2-40B4-BE49-F238E27FC236}">
                <a16:creationId xmlns:a16="http://schemas.microsoft.com/office/drawing/2014/main" id="{75931581-371F-5B41-B66C-8BC01C7D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408238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=</a:t>
            </a:r>
          </a:p>
        </p:txBody>
      </p:sp>
      <p:graphicFrame>
        <p:nvGraphicFramePr>
          <p:cNvPr id="19497" name="Object 41">
            <a:extLst>
              <a:ext uri="{FF2B5EF4-FFF2-40B4-BE49-F238E27FC236}">
                <a16:creationId xmlns:a16="http://schemas.microsoft.com/office/drawing/2014/main" id="{19304032-AAA7-4746-B7B9-A91905F5BA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2192338"/>
          <a:ext cx="7905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5" imgW="5270500" imgH="9067800" progId="Equation.3">
                  <p:embed/>
                </p:oleObj>
              </mc:Choice>
              <mc:Fallback>
                <p:oleObj name="Equation" r:id="rId15" imgW="5270500" imgH="9067800" progId="Equation.3">
                  <p:embed/>
                  <p:pic>
                    <p:nvPicPr>
                      <p:cNvPr id="19497" name="Object 41">
                        <a:extLst>
                          <a:ext uri="{FF2B5EF4-FFF2-40B4-BE49-F238E27FC236}">
                            <a16:creationId xmlns:a16="http://schemas.microsoft.com/office/drawing/2014/main" id="{19304032-AAA7-4746-B7B9-A91905F5B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192338"/>
                        <a:ext cx="7905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8" name="Object 42">
            <a:extLst>
              <a:ext uri="{FF2B5EF4-FFF2-40B4-BE49-F238E27FC236}">
                <a16:creationId xmlns:a16="http://schemas.microsoft.com/office/drawing/2014/main" id="{D92FE251-43CC-9D41-A49D-428D02304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13" y="3325813"/>
          <a:ext cx="5032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7" imgW="4978400" imgH="9067800" progId="Equation.3">
                  <p:embed/>
                </p:oleObj>
              </mc:Choice>
              <mc:Fallback>
                <p:oleObj name="Equation" r:id="rId17" imgW="4978400" imgH="9067800" progId="Equation.3">
                  <p:embed/>
                  <p:pic>
                    <p:nvPicPr>
                      <p:cNvPr id="19498" name="Object 42">
                        <a:extLst>
                          <a:ext uri="{FF2B5EF4-FFF2-40B4-BE49-F238E27FC236}">
                            <a16:creationId xmlns:a16="http://schemas.microsoft.com/office/drawing/2014/main" id="{D92FE251-43CC-9D41-A49D-428D02304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325813"/>
                        <a:ext cx="50323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9" name="Text Box 43">
            <a:extLst>
              <a:ext uri="{FF2B5EF4-FFF2-40B4-BE49-F238E27FC236}">
                <a16:creationId xmlns:a16="http://schemas.microsoft.com/office/drawing/2014/main" id="{AE134056-F116-1849-A9EA-77B6A36D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541713"/>
            <a:ext cx="358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=</a:t>
            </a:r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E765F11C-9810-7647-A3C7-E2E47B05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3325813"/>
            <a:ext cx="172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23 x </a:t>
            </a:r>
            <a:r>
              <a:rPr lang="en-US" altLang="vi-VN" sz="320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3569FED5-B92A-5448-857C-058AC61EF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3702050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30 x </a:t>
            </a:r>
            <a:r>
              <a:rPr lang="en-US" altLang="vi-VN" sz="32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19502" name="Line 46">
            <a:extLst>
              <a:ext uri="{FF2B5EF4-FFF2-40B4-BE49-F238E27FC236}">
                <a16:creationId xmlns:a16="http://schemas.microsoft.com/office/drawing/2014/main" id="{AAC469CF-0094-A545-B84D-EEF60A5B7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37592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03" name="Text Box 47">
            <a:extLst>
              <a:ext uri="{FF2B5EF4-FFF2-40B4-BE49-F238E27FC236}">
                <a16:creationId xmlns:a16="http://schemas.microsoft.com/office/drawing/2014/main" id="{E0852E53-4A1F-C344-ACBA-48DC21F2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541713"/>
            <a:ext cx="358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/>
              <a:t>=</a:t>
            </a:r>
          </a:p>
        </p:txBody>
      </p:sp>
      <p:graphicFrame>
        <p:nvGraphicFramePr>
          <p:cNvPr id="19504" name="Object 48">
            <a:extLst>
              <a:ext uri="{FF2B5EF4-FFF2-40B4-BE49-F238E27FC236}">
                <a16:creationId xmlns:a16="http://schemas.microsoft.com/office/drawing/2014/main" id="{39172DD2-0F09-5347-8C3E-2232D77F4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325813"/>
          <a:ext cx="7905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8" imgW="5270500" imgH="9067800" progId="Equation.3">
                  <p:embed/>
                </p:oleObj>
              </mc:Choice>
              <mc:Fallback>
                <p:oleObj name="Equation" r:id="rId18" imgW="5270500" imgH="9067800" progId="Equation.3">
                  <p:embed/>
                  <p:pic>
                    <p:nvPicPr>
                      <p:cNvPr id="19504" name="Object 48">
                        <a:extLst>
                          <a:ext uri="{FF2B5EF4-FFF2-40B4-BE49-F238E27FC236}">
                            <a16:creationId xmlns:a16="http://schemas.microsoft.com/office/drawing/2014/main" id="{39172DD2-0F09-5347-8C3E-2232D77F4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325813"/>
                        <a:ext cx="7905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7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/>
      <p:bldP spid="19492" grpId="0"/>
      <p:bldP spid="19493" grpId="0"/>
      <p:bldP spid="19494" grpId="0"/>
      <p:bldP spid="19496" grpId="0"/>
      <p:bldP spid="19499" grpId="0"/>
      <p:bldP spid="19500" grpId="0"/>
      <p:bldP spid="19501" grpId="0"/>
      <p:bldP spid="195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D8F2D864-BF93-BD4F-BF19-37326DF4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295275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5</a:t>
            </a:r>
            <a:r>
              <a:rPr lang="en-US" altLang="vi-VN" sz="2800" b="1"/>
              <a:t>: </a:t>
            </a:r>
            <a:r>
              <a:rPr lang="en-US" altLang="vi-VN" sz="2800"/>
              <a:t>Tính (theo mẫu)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A64022F-87B0-7242-A16C-EC89E2AD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001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Mẫu :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3DF63D4C-ED35-8C40-856E-9C5165404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25" y="908050"/>
          <a:ext cx="1143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3" imgW="10820400" imgH="9067800" progId="Equation.3">
                  <p:embed/>
                </p:oleObj>
              </mc:Choice>
              <mc:Fallback>
                <p:oleObj name="Equation" r:id="rId3" imgW="10820400" imgH="9067800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3DF63D4C-ED35-8C40-856E-9C5165404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908050"/>
                        <a:ext cx="11430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>
            <a:extLst>
              <a:ext uri="{FF2B5EF4-FFF2-40B4-BE49-F238E27FC236}">
                <a16:creationId xmlns:a16="http://schemas.microsoft.com/office/drawing/2014/main" id="{3BFD0683-D287-514D-885F-4D145CEA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1128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=</a:t>
            </a:r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3AC7BB90-A9F3-1D4B-BEEA-23AAE9F5AE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904875"/>
          <a:ext cx="16065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5214600" imgH="9067800" progId="Equation.3">
                  <p:embed/>
                </p:oleObj>
              </mc:Choice>
              <mc:Fallback>
                <p:oleObj name="Equation" r:id="rId5" imgW="15214600" imgH="9067800" progId="Equation.3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3AC7BB90-A9F3-1D4B-BEEA-23AAE9F5A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904875"/>
                        <a:ext cx="16065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>
            <a:extLst>
              <a:ext uri="{FF2B5EF4-FFF2-40B4-BE49-F238E27FC236}">
                <a16:creationId xmlns:a16="http://schemas.microsoft.com/office/drawing/2014/main" id="{D5B96D29-EC9C-0C41-88A7-90F8A36F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114141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=</a:t>
            </a:r>
          </a:p>
        </p:txBody>
      </p:sp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A66154FF-FA5B-2040-B204-782F47E11D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8613" y="903288"/>
          <a:ext cx="5572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5270500" imgH="9067800" progId="Equation.3">
                  <p:embed/>
                </p:oleObj>
              </mc:Choice>
              <mc:Fallback>
                <p:oleObj name="Equation" r:id="rId7" imgW="5270500" imgH="9067800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id="{A66154FF-FA5B-2040-B204-782F47E11D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903288"/>
                        <a:ext cx="5572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Line 9">
            <a:extLst>
              <a:ext uri="{FF2B5EF4-FFF2-40B4-BE49-F238E27FC236}">
                <a16:creationId xmlns:a16="http://schemas.microsoft.com/office/drawing/2014/main" id="{4E62545B-655F-8A43-A42C-5B63272430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5725" y="1023938"/>
            <a:ext cx="3048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B55F6669-2920-DF44-89B7-7FD09455D9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37795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301003C7-E593-5D46-B005-1761531125BF}"/>
              </a:ext>
            </a:extLst>
          </p:cNvPr>
          <p:cNvSpPr>
            <a:spLocks/>
          </p:cNvSpPr>
          <p:nvPr/>
        </p:nvSpPr>
        <p:spPr bwMode="auto">
          <a:xfrm rot="5274394">
            <a:off x="5148262" y="1368426"/>
            <a:ext cx="244475" cy="704850"/>
          </a:xfrm>
          <a:prstGeom prst="rightBrace">
            <a:avLst>
              <a:gd name="adj1" fmla="val 18019"/>
              <a:gd name="adj2" fmla="val 50926"/>
            </a:avLst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BB6DF0CB-14DC-1B4B-968D-A7F713D1B455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1720850"/>
            <a:ext cx="1981200" cy="646113"/>
            <a:chOff x="1248" y="1344"/>
            <a:chExt cx="1248" cy="1312"/>
          </a:xfrm>
        </p:grpSpPr>
        <p:grpSp>
          <p:nvGrpSpPr>
            <p:cNvPr id="16427" name="Group 16">
              <a:extLst>
                <a:ext uri="{FF2B5EF4-FFF2-40B4-BE49-F238E27FC236}">
                  <a16:creationId xmlns:a16="http://schemas.microsoft.com/office/drawing/2014/main" id="{FFB1A3B9-75C0-2548-A590-4A700CC85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344"/>
              <a:ext cx="1248" cy="576"/>
              <a:chOff x="1248" y="1344"/>
              <a:chExt cx="1248" cy="576"/>
            </a:xfrm>
          </p:grpSpPr>
          <p:sp>
            <p:nvSpPr>
              <p:cNvPr id="16429" name="Line 11">
                <a:extLst>
                  <a:ext uri="{FF2B5EF4-FFF2-40B4-BE49-F238E27FC236}">
                    <a16:creationId xmlns:a16="http://schemas.microsoft.com/office/drawing/2014/main" id="{9B12E914-9DC5-2742-9E7E-5278E4A50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30" name="Line 12">
                <a:extLst>
                  <a:ext uri="{FF2B5EF4-FFF2-40B4-BE49-F238E27FC236}">
                    <a16:creationId xmlns:a16="http://schemas.microsoft.com/office/drawing/2014/main" id="{47CCA4FA-982C-0543-9750-3B42B4035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31" name="Line 15">
                <a:extLst>
                  <a:ext uri="{FF2B5EF4-FFF2-40B4-BE49-F238E27FC236}">
                    <a16:creationId xmlns:a16="http://schemas.microsoft.com/office/drawing/2014/main" id="{8D8FBCD0-6D5D-984A-B89D-D673FEAAF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15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6428" name="Text Box 17">
              <a:extLst>
                <a:ext uri="{FF2B5EF4-FFF2-40B4-BE49-F238E27FC236}">
                  <a16:creationId xmlns:a16="http://schemas.microsoft.com/office/drawing/2014/main" id="{A9CF0E8F-E48C-044F-AB6E-7F2F586C4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719"/>
              <a:ext cx="384" cy="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3300"/>
                  </a:solidFill>
                </a:rPr>
                <a:t>=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9D4C1A5B-AE4C-C84F-A0A7-C0ECAB107F07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2384425"/>
            <a:ext cx="2011362" cy="728663"/>
            <a:chOff x="280" y="1117"/>
            <a:chExt cx="1268" cy="726"/>
          </a:xfrm>
        </p:grpSpPr>
        <p:graphicFrame>
          <p:nvGraphicFramePr>
            <p:cNvPr id="16425" name="Object 26">
              <a:extLst>
                <a:ext uri="{FF2B5EF4-FFF2-40B4-BE49-F238E27FC236}">
                  <a16:creationId xmlns:a16="http://schemas.microsoft.com/office/drawing/2014/main" id="{A545D181-9AE4-5B43-8398-5B5DB42BE6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7" y="1117"/>
            <a:ext cx="1031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9" imgW="15506700" imgH="9067800" progId="Equation.3">
                    <p:embed/>
                  </p:oleObj>
                </mc:Choice>
                <mc:Fallback>
                  <p:oleObj name="Equation" r:id="rId9" imgW="15506700" imgH="9067800" progId="Equation.3">
                    <p:embed/>
                    <p:pic>
                      <p:nvPicPr>
                        <p:cNvPr id="16425" name="Object 26">
                          <a:extLst>
                            <a:ext uri="{FF2B5EF4-FFF2-40B4-BE49-F238E27FC236}">
                              <a16:creationId xmlns:a16="http://schemas.microsoft.com/office/drawing/2014/main" id="{A545D181-9AE4-5B43-8398-5B5DB42BE6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" y="1117"/>
                          <a:ext cx="1031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6" name="Text Box 27">
              <a:extLst>
                <a:ext uri="{FF2B5EF4-FFF2-40B4-BE49-F238E27FC236}">
                  <a16:creationId xmlns:a16="http://schemas.microsoft.com/office/drawing/2014/main" id="{2A8682AA-34EB-AF49-B162-8FC96A1B0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1335"/>
              <a:ext cx="38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b)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F547073B-AD5A-874E-A3D5-99207859027E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3722688"/>
            <a:ext cx="1855787" cy="700087"/>
            <a:chOff x="4015" y="1269"/>
            <a:chExt cx="1169" cy="698"/>
          </a:xfrm>
        </p:grpSpPr>
        <p:sp>
          <p:nvSpPr>
            <p:cNvPr id="16423" name="Text Box 29">
              <a:extLst>
                <a:ext uri="{FF2B5EF4-FFF2-40B4-BE49-F238E27FC236}">
                  <a16:creationId xmlns:a16="http://schemas.microsoft.com/office/drawing/2014/main" id="{1BF9A111-CE12-914C-853A-F609BA3CB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414"/>
              <a:ext cx="31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/>
                <a:t>c)</a:t>
              </a:r>
            </a:p>
          </p:txBody>
        </p:sp>
        <p:graphicFrame>
          <p:nvGraphicFramePr>
            <p:cNvPr id="16424" name="Object 30">
              <a:extLst>
                <a:ext uri="{FF2B5EF4-FFF2-40B4-BE49-F238E27FC236}">
                  <a16:creationId xmlns:a16="http://schemas.microsoft.com/office/drawing/2014/main" id="{3B1642D1-5EF7-6D4C-A5C8-9AFC8DEA46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0" y="1269"/>
            <a:ext cx="9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11" imgW="13754100" imgH="9067800" progId="Equation.3">
                    <p:embed/>
                  </p:oleObj>
                </mc:Choice>
                <mc:Fallback>
                  <p:oleObj name="Equation" r:id="rId11" imgW="13754100" imgH="9067800" progId="Equation.3">
                    <p:embed/>
                    <p:pic>
                      <p:nvPicPr>
                        <p:cNvPr id="16424" name="Object 30">
                          <a:extLst>
                            <a:ext uri="{FF2B5EF4-FFF2-40B4-BE49-F238E27FC236}">
                              <a16:creationId xmlns:a16="http://schemas.microsoft.com/office/drawing/2014/main" id="{3B1642D1-5EF7-6D4C-A5C8-9AFC8DEA46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" y="1269"/>
                          <a:ext cx="914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9">
            <a:extLst>
              <a:ext uri="{FF2B5EF4-FFF2-40B4-BE49-F238E27FC236}">
                <a16:creationId xmlns:a16="http://schemas.microsoft.com/office/drawing/2014/main" id="{8F3BAE06-E461-3049-BD6B-A9B41758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25717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33458DD2-E1EF-E74F-A14F-AEA43885A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2393950"/>
          <a:ext cx="2747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26035000" imgH="9067800" progId="Equation.3">
                  <p:embed/>
                </p:oleObj>
              </mc:Choice>
              <mc:Fallback>
                <p:oleObj name="Equation" r:id="rId13" imgW="26035000" imgH="9067800" progId="Equation.3">
                  <p:embed/>
                  <p:pic>
                    <p:nvPicPr>
                      <p:cNvPr id="29" name="Object 10">
                        <a:extLst>
                          <a:ext uri="{FF2B5EF4-FFF2-40B4-BE49-F238E27FC236}">
                            <a16:creationId xmlns:a16="http://schemas.microsoft.com/office/drawing/2014/main" id="{33458DD2-E1EF-E74F-A14F-AEA43885A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393950"/>
                        <a:ext cx="27479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11">
            <a:extLst>
              <a:ext uri="{FF2B5EF4-FFF2-40B4-BE49-F238E27FC236}">
                <a16:creationId xmlns:a16="http://schemas.microsoft.com/office/drawing/2014/main" id="{0ADA19BC-2D39-B346-A1BB-6DCE58CEC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3063" y="24511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B499C7FB-5992-184D-A8A0-84973681D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3663" y="24511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B8B46F6B-FDFD-8249-9093-FB985D288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7063" y="24622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28A66CC4-C394-5140-95A3-81A57DCEC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2851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35360083-EB8F-F541-9E8D-74756AE1A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9263" y="28162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2535DC50-432B-474A-B301-4E39FA792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5863" y="2851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D423996C-69E6-B248-983B-AEA44836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5717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60EB1D54-3575-D54B-A08B-B61CB95A8C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3225" y="2393950"/>
          <a:ext cx="5556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5" imgW="5270500" imgH="9067800" progId="Equation.3">
                  <p:embed/>
                </p:oleObj>
              </mc:Choice>
              <mc:Fallback>
                <p:oleObj name="Equation" r:id="rId15" imgW="5270500" imgH="9067800" progId="Equation.3">
                  <p:embed/>
                  <p:pic>
                    <p:nvPicPr>
                      <p:cNvPr id="37" name="Object 19">
                        <a:extLst>
                          <a:ext uri="{FF2B5EF4-FFF2-40B4-BE49-F238E27FC236}">
                            <a16:creationId xmlns:a16="http://schemas.microsoft.com/office/drawing/2014/main" id="{60EB1D54-3575-D54B-A08B-B61CB95A8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2393950"/>
                        <a:ext cx="5556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0">
            <a:extLst>
              <a:ext uri="{FF2B5EF4-FFF2-40B4-BE49-F238E27FC236}">
                <a16:creationId xmlns:a16="http://schemas.microsoft.com/office/drawing/2014/main" id="{63D7955A-B1BE-7741-B33E-944C4D35B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3760788"/>
          <a:ext cx="19145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7" imgW="18135600" imgH="9067800" progId="Equation.3">
                  <p:embed/>
                </p:oleObj>
              </mc:Choice>
              <mc:Fallback>
                <p:oleObj name="Equation" r:id="rId17" imgW="18135600" imgH="9067800" progId="Equation.3">
                  <p:embed/>
                  <p:pic>
                    <p:nvPicPr>
                      <p:cNvPr id="38" name="Object 20">
                        <a:extLst>
                          <a:ext uri="{FF2B5EF4-FFF2-40B4-BE49-F238E27FC236}">
                            <a16:creationId xmlns:a16="http://schemas.microsoft.com/office/drawing/2014/main" id="{63D7955A-B1BE-7741-B33E-944C4D35B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60788"/>
                        <a:ext cx="19145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>
            <a:extLst>
              <a:ext uri="{FF2B5EF4-FFF2-40B4-BE49-F238E27FC236}">
                <a16:creationId xmlns:a16="http://schemas.microsoft.com/office/drawing/2014/main" id="{8483F0E0-D257-BE4D-8C88-DD8C87862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9950" y="3760788"/>
          <a:ext cx="2778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9" imgW="2628900" imgH="9067800" progId="Equation.3">
                  <p:embed/>
                </p:oleObj>
              </mc:Choice>
              <mc:Fallback>
                <p:oleObj name="Equation" r:id="rId19" imgW="2628900" imgH="9067800" progId="Equation.3">
                  <p:embed/>
                  <p:pic>
                    <p:nvPicPr>
                      <p:cNvPr id="40" name="Object 22">
                        <a:extLst>
                          <a:ext uri="{FF2B5EF4-FFF2-40B4-BE49-F238E27FC236}">
                            <a16:creationId xmlns:a16="http://schemas.microsoft.com/office/drawing/2014/main" id="{8483F0E0-D257-BE4D-8C88-DD8C87862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760788"/>
                        <a:ext cx="2778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3">
            <a:extLst>
              <a:ext uri="{FF2B5EF4-FFF2-40B4-BE49-F238E27FC236}">
                <a16:creationId xmlns:a16="http://schemas.microsoft.com/office/drawing/2014/main" id="{9A2F0367-4515-AF4B-B65C-764099A4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9862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16412" name="Text Box 24">
            <a:extLst>
              <a:ext uri="{FF2B5EF4-FFF2-40B4-BE49-F238E27FC236}">
                <a16:creationId xmlns:a16="http://schemas.microsoft.com/office/drawing/2014/main" id="{BA97F12C-0660-F347-97D8-8496DDA3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922713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43" name="Line 25">
            <a:extLst>
              <a:ext uri="{FF2B5EF4-FFF2-40B4-BE49-F238E27FC236}">
                <a16:creationId xmlns:a16="http://schemas.microsoft.com/office/drawing/2014/main" id="{A2ECDE87-8889-EC4C-9D3B-A6905E81C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38179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" name="Line 26">
            <a:extLst>
              <a:ext uri="{FF2B5EF4-FFF2-40B4-BE49-F238E27FC236}">
                <a16:creationId xmlns:a16="http://schemas.microsoft.com/office/drawing/2014/main" id="{F6AC2C2F-2B45-2A43-B360-C0DB6E6077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38179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" name="Line 27">
            <a:extLst>
              <a:ext uri="{FF2B5EF4-FFF2-40B4-BE49-F238E27FC236}">
                <a16:creationId xmlns:a16="http://schemas.microsoft.com/office/drawing/2014/main" id="{B2B40B55-AA21-C646-84F9-2A60CF9C2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38179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28">
            <a:extLst>
              <a:ext uri="{FF2B5EF4-FFF2-40B4-BE49-F238E27FC236}">
                <a16:creationId xmlns:a16="http://schemas.microsoft.com/office/drawing/2014/main" id="{A278E24B-AC28-6B4E-AD8A-94D81FDF8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38068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1EBA2EC8-0E59-F44F-8F36-8D269382D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42179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30">
            <a:extLst>
              <a:ext uri="{FF2B5EF4-FFF2-40B4-BE49-F238E27FC236}">
                <a16:creationId xmlns:a16="http://schemas.microsoft.com/office/drawing/2014/main" id="{625902FF-1956-AC49-84EC-9DC87E6375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42179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31">
            <a:extLst>
              <a:ext uri="{FF2B5EF4-FFF2-40B4-BE49-F238E27FC236}">
                <a16:creationId xmlns:a16="http://schemas.microsoft.com/office/drawing/2014/main" id="{91B1BD56-2014-5C4C-A12E-098E2E79F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42179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32">
            <a:extLst>
              <a:ext uri="{FF2B5EF4-FFF2-40B4-BE49-F238E27FC236}">
                <a16:creationId xmlns:a16="http://schemas.microsoft.com/office/drawing/2014/main" id="{A591F846-EC98-0841-B26F-62F79F412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42338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Text Box 33">
            <a:extLst>
              <a:ext uri="{FF2B5EF4-FFF2-40B4-BE49-F238E27FC236}">
                <a16:creationId xmlns:a16="http://schemas.microsoft.com/office/drawing/2014/main" id="{709B3491-C801-A04B-BCE9-C378C3F9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39735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=</a:t>
            </a: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00796DB5-1FA0-4347-A10E-6A549FAA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9195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96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54" grpId="0" animBg="1"/>
      <p:bldP spid="28" grpId="0"/>
      <p:bldP spid="36" grpId="0"/>
      <p:bldP spid="41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105269" y="1441581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CỦNG CỐ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1407" y="1633772"/>
            <a:ext cx="2407974" cy="1279791"/>
            <a:chOff x="1030343" y="1574142"/>
            <a:chExt cx="2407974" cy="1279791"/>
          </a:xfrm>
        </p:grpSpPr>
        <p:sp>
          <p:nvSpPr>
            <p:cNvPr id="96" name="!!文本框 6"/>
            <p:cNvSpPr txBox="1"/>
            <p:nvPr/>
          </p:nvSpPr>
          <p:spPr>
            <a:xfrm>
              <a:off x="1030343" y="1838270"/>
              <a:ext cx="2297057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A</a:t>
              </a:r>
              <a:endParaRPr lang="zh-CN" altLang="en-US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0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0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0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3" name="Group 122"/>
          <p:cNvGrpSpPr/>
          <p:nvPr/>
        </p:nvGrpSpPr>
        <p:grpSpPr>
          <a:xfrm>
            <a:off x="4431992" y="1629918"/>
            <a:ext cx="2407974" cy="1279791"/>
            <a:chOff x="1030343" y="1574142"/>
            <a:chExt cx="2407974" cy="1279791"/>
          </a:xfrm>
        </p:grpSpPr>
        <p:sp>
          <p:nvSpPr>
            <p:cNvPr id="124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B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3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3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7" name="Group 136"/>
          <p:cNvGrpSpPr/>
          <p:nvPr/>
        </p:nvGrpSpPr>
        <p:grpSpPr>
          <a:xfrm>
            <a:off x="1351407" y="3130801"/>
            <a:ext cx="2407974" cy="1256367"/>
            <a:chOff x="1030343" y="1597566"/>
            <a:chExt cx="2407974" cy="1256367"/>
          </a:xfrm>
        </p:grpSpPr>
        <p:sp>
          <p:nvSpPr>
            <p:cNvPr id="138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C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733756" y="1597566"/>
              <a:ext cx="1704561" cy="1256367"/>
              <a:chOff x="4002823" y="143386"/>
              <a:chExt cx="1704561" cy="125636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4002823" y="143386"/>
                <a:ext cx="1137359" cy="1256367"/>
                <a:chOff x="1932081" y="1471664"/>
                <a:chExt cx="1137359" cy="1256367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1932081" y="1820753"/>
                  <a:ext cx="629958" cy="907278"/>
                  <a:chOff x="6017040" y="-1254708"/>
                  <a:chExt cx="839946" cy="1209705"/>
                </a:xfrm>
              </p:grpSpPr>
              <p:sp>
                <p:nvSpPr>
                  <p:cNvPr id="14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4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4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4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0" name="Group 149"/>
          <p:cNvGrpSpPr/>
          <p:nvPr/>
        </p:nvGrpSpPr>
        <p:grpSpPr>
          <a:xfrm>
            <a:off x="4418863" y="3153413"/>
            <a:ext cx="2407974" cy="1256367"/>
            <a:chOff x="1030343" y="1597566"/>
            <a:chExt cx="2407974" cy="1256367"/>
          </a:xfrm>
        </p:grpSpPr>
        <p:sp>
          <p:nvSpPr>
            <p:cNvPr id="151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D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733758" y="1597566"/>
              <a:ext cx="1704559" cy="1256367"/>
              <a:chOff x="4002825" y="143386"/>
              <a:chExt cx="1704559" cy="125636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002825" y="143386"/>
                <a:ext cx="1137357" cy="1256367"/>
                <a:chOff x="1932083" y="1471664"/>
                <a:chExt cx="1137357" cy="1256367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932083" y="1820753"/>
                  <a:ext cx="638425" cy="907278"/>
                  <a:chOff x="6017040" y="-1254708"/>
                  <a:chExt cx="851235" cy="1209705"/>
                </a:xfrm>
              </p:grpSpPr>
              <p:sp>
                <p:nvSpPr>
                  <p:cNvPr id="16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2004" y="-722112"/>
                    <a:ext cx="756271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357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!!文本框 6"/>
          <p:cNvSpPr txBox="1"/>
          <p:nvPr/>
        </p:nvSpPr>
        <p:spPr>
          <a:xfrm>
            <a:off x="1351407" y="1897900"/>
            <a:ext cx="2297057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A</a:t>
            </a:r>
            <a:endParaRPr lang="zh-CN" altLang="en-US" sz="4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24" name="!!文本框 6"/>
          <p:cNvSpPr txBox="1"/>
          <p:nvPr/>
        </p:nvSpPr>
        <p:spPr>
          <a:xfrm>
            <a:off x="4431992" y="1894046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8" name="!!文本框 6"/>
          <p:cNvSpPr txBox="1"/>
          <p:nvPr/>
        </p:nvSpPr>
        <p:spPr>
          <a:xfrm>
            <a:off x="1351407" y="3371505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1" name="!!文本框 6"/>
          <p:cNvSpPr txBox="1"/>
          <p:nvPr/>
        </p:nvSpPr>
        <p:spPr>
          <a:xfrm>
            <a:off x="4418863" y="3394117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1293451" y="1000306"/>
            <a:ext cx="3593027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2384290" y="3308923"/>
            <a:ext cx="890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355451" y="1867106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5403577" y="3362650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423703" y="1817705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  <p:bldP spid="96" grpId="0" animBg="1"/>
      <p:bldP spid="96" grpId="1" animBg="1"/>
      <p:bldP spid="124" grpId="0" animBg="1"/>
      <p:bldP spid="138" grpId="0" animBg="1"/>
      <p:bldP spid="138" grpId="1" animBg="1"/>
      <p:bldP spid="151" grpId="0" animBg="1"/>
      <p:bldP spid="151" grpId="1" animBg="1"/>
      <p:bldP spid="68" grpId="0"/>
      <p:bldP spid="69" grpId="1"/>
      <p:bldP spid="69" grpId="2"/>
      <p:bldP spid="70" grpId="0"/>
      <p:bldP spid="71" grpId="1"/>
      <p:bldP spid="71" grpId="2"/>
      <p:bldP spid="72" grpId="1"/>
      <p:bldP spid="7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374544" y="1521230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5060" y="919193"/>
            <a:ext cx="2151138" cy="1079223"/>
            <a:chOff x="4298553" y="1030578"/>
            <a:chExt cx="1731606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298553" y="1030578"/>
              <a:ext cx="1731606" cy="1079223"/>
              <a:chOff x="4247202" y="1040184"/>
              <a:chExt cx="1731606" cy="1079223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282284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247202" y="1040184"/>
                <a:ext cx="1731606" cy="827854"/>
                <a:chOff x="4247202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47202" y="1040185"/>
                  <a:ext cx="622848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17757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1062153" y="1794215"/>
            <a:ext cx="6459311" cy="1178720"/>
            <a:chOff x="528" y="528"/>
            <a:chExt cx="3480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608" cy="960"/>
              <a:chOff x="528" y="528"/>
              <a:chExt cx="1608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4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9 x 4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91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97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8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2448" y="558"/>
              <a:ext cx="1560" cy="960"/>
              <a:chOff x="2448" y="558"/>
              <a:chExt cx="1560" cy="960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 x 9</a:t>
                </a: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 x 9</a:t>
                </a: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3566" y="869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1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>
                <a:off x="3802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27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198904" y="4269899"/>
              <a:ext cx="795645" cy="914511"/>
              <a:chOff x="8302600" y="3539905"/>
              <a:chExt cx="640744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39133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02600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41892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37314" y="4269899"/>
              <a:ext cx="824184" cy="914511"/>
              <a:chOff x="8224905" y="3550989"/>
              <a:chExt cx="663727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24905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331717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4390931" y="1467046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6775" y="1483099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564032" y="1765493"/>
            <a:ext cx="7604539" cy="1178720"/>
            <a:chOff x="528" y="528"/>
            <a:chExt cx="4097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586" cy="960"/>
              <a:chOff x="528" y="528"/>
              <a:chExt cx="1586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3 x 3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3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89"/>
                <a:ext cx="22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1817" y="1085"/>
                <a:ext cx="184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69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75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448" y="558"/>
              <a:ext cx="4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>
                <a:solidFill>
                  <a:srgbClr val="002060"/>
                </a:solidFill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41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 </a:t>
              </a:r>
              <a:endParaRPr lang="vi-VN" altLang="vi-VN" sz="27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5284" y="3026321"/>
            <a:ext cx="7543287" cy="1708903"/>
            <a:chOff x="358515" y="3423635"/>
            <a:chExt cx="7543287" cy="1708903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358515" y="3751101"/>
              <a:ext cx="7543287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225986" y="4218027"/>
              <a:ext cx="795644" cy="914511"/>
              <a:chOff x="8324406" y="3470742"/>
              <a:chExt cx="640743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60938" y="347074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24406" y="40129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63698" y="407715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96948" y="4191601"/>
              <a:ext cx="764550" cy="914511"/>
              <a:chOff x="8272929" y="3446591"/>
              <a:chExt cx="615703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72929" y="344659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398883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291697" y="4052999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2238" y="863494"/>
            <a:ext cx="2154472" cy="1079223"/>
            <a:chOff x="4304736" y="1030578"/>
            <a:chExt cx="1734290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307420" y="1030578"/>
              <a:ext cx="1731606" cy="1079223"/>
              <a:chOff x="4256069" y="1040184"/>
              <a:chExt cx="1731606" cy="107922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256069" y="1040184"/>
                <a:ext cx="1731606" cy="827854"/>
                <a:chOff x="4256069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56069" y="1040185"/>
                  <a:ext cx="62284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26624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317756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99" name="Line 14"/>
          <p:cNvSpPr>
            <a:spLocks noChangeShapeType="1"/>
          </p:cNvSpPr>
          <p:nvPr/>
        </p:nvSpPr>
        <p:spPr bwMode="auto">
          <a:xfrm flipV="1">
            <a:off x="7149021" y="2368627"/>
            <a:ext cx="474651" cy="158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>
              <a:solidFill>
                <a:srgbClr val="002060"/>
              </a:solidFill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7306153" y="2394024"/>
            <a:ext cx="172620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vi-VN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7306153" y="1970161"/>
            <a:ext cx="207886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latin typeface="Times New Roman" panose="02020603050405020304" pitchFamily="18" charset="0"/>
              </a:rPr>
              <a:t>1</a:t>
            </a:r>
            <a:endParaRPr lang="vi-VN" altLang="vi-VN" sz="27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103" grpId="0" animBg="1"/>
      <p:bldP spid="51" grpId="0"/>
      <p:bldP spid="99" grpId="0" animBg="1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31821" y="987130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97" y="1123076"/>
            <a:ext cx="4078970" cy="4131875"/>
          </a:xfrm>
          <a:prstGeom prst="rect">
            <a:avLst/>
          </a:prstGeom>
        </p:spPr>
      </p:pic>
      <p:pic>
        <p:nvPicPr>
          <p:cNvPr id="59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4994300" y="-19213"/>
            <a:ext cx="4149700" cy="43760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55" y="1355848"/>
            <a:ext cx="3066225" cy="3892772"/>
          </a:xfrm>
          <a:prstGeom prst="rect">
            <a:avLst/>
          </a:prstGeom>
        </p:spPr>
      </p:pic>
      <p:sp>
        <p:nvSpPr>
          <p:cNvPr id="61" name="!!文本框 6"/>
          <p:cNvSpPr txBox="1"/>
          <p:nvPr/>
        </p:nvSpPr>
        <p:spPr>
          <a:xfrm>
            <a:off x="1680561" y="-73255"/>
            <a:ext cx="5829300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48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3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773715" y="1123077"/>
            <a:ext cx="5750805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4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26" y="2927877"/>
            <a:ext cx="2437185" cy="2215623"/>
          </a:xfrm>
          <a:prstGeom prst="rect">
            <a:avLst/>
          </a:prstGeom>
        </p:spPr>
      </p:pic>
      <p:sp>
        <p:nvSpPr>
          <p:cNvPr id="10" name="!!文本框 6">
            <a:extLst>
              <a:ext uri="{FF2B5EF4-FFF2-40B4-BE49-F238E27FC236}">
                <a16:creationId xmlns:a16="http://schemas.microsoft.com/office/drawing/2014/main" id="{AF591A63-3B9B-40D7-8DB8-85C5C5AC98B0}"/>
              </a:ext>
            </a:extLst>
          </p:cNvPr>
          <p:cNvSpPr txBox="1"/>
          <p:nvPr/>
        </p:nvSpPr>
        <p:spPr>
          <a:xfrm>
            <a:off x="3756878" y="2372490"/>
            <a:ext cx="3158071" cy="7305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Trang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117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3" y="839807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2" y="856736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0" y="808610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23" y="4173142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8326" y="670142"/>
            <a:ext cx="6504156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67786" y="818643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4377"/>
              </p:ext>
            </p:extLst>
          </p:nvPr>
        </p:nvGraphicFramePr>
        <p:xfrm>
          <a:off x="5515727" y="2206026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27" y="2206026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15" y="3082009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848147" y="885444"/>
            <a:ext cx="565789" cy="331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8" y="1548124"/>
            <a:ext cx="1330568" cy="1124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23" y="-77506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8347" y="1765595"/>
            <a:ext cx="1746676" cy="923603"/>
            <a:chOff x="1841411" y="1811856"/>
            <a:chExt cx="1746676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841411" y="1934466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41780" y="1405469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10212" y="1904368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6860971" y="1628059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31B5A3B-29B2-C04D-BFB3-D91287503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5" y="2794819"/>
            <a:ext cx="2860545" cy="252391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1C3DEFC0-64C1-F44E-BF1C-2A3AB80CF312}"/>
              </a:ext>
            </a:extLst>
          </p:cNvPr>
          <p:cNvGrpSpPr/>
          <p:nvPr/>
        </p:nvGrpSpPr>
        <p:grpSpPr>
          <a:xfrm>
            <a:off x="1218491" y="3438149"/>
            <a:ext cx="2092562" cy="1237258"/>
            <a:chOff x="1944450" y="1498201"/>
            <a:chExt cx="2092562" cy="123725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4B0C483-9D2D-A449-91C5-E408F1E8448C}"/>
                </a:ext>
              </a:extLst>
            </p:cNvPr>
            <p:cNvGrpSpPr/>
            <p:nvPr/>
          </p:nvGrpSpPr>
          <p:grpSpPr>
            <a:xfrm>
              <a:off x="1944450" y="1811856"/>
              <a:ext cx="700472" cy="923602"/>
              <a:chOff x="6033517" y="-1266569"/>
              <a:chExt cx="933963" cy="1231469"/>
            </a:xfrm>
          </p:grpSpPr>
          <p:sp>
            <p:nvSpPr>
              <p:cNvPr id="69" name="Text Box 32">
                <a:extLst>
                  <a:ext uri="{FF2B5EF4-FFF2-40B4-BE49-F238E27FC236}">
                    <a16:creationId xmlns:a16="http://schemas.microsoft.com/office/drawing/2014/main" id="{109D7B40-0DC2-3047-B40E-84A24281D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0" name="Text Box 32">
                <a:extLst>
                  <a:ext uri="{FF2B5EF4-FFF2-40B4-BE49-F238E27FC236}">
                    <a16:creationId xmlns:a16="http://schemas.microsoft.com/office/drawing/2014/main" id="{688CD735-ED6B-CD4A-8F91-0BAA1F7EF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3517" y="-712208"/>
                <a:ext cx="933963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D48B593-2B76-BE46-84F5-9CF4F849E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2306" y="-660161"/>
                <a:ext cx="617738" cy="12123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4558890-CC5A-734B-BC93-69E652361C37}"/>
                </a:ext>
              </a:extLst>
            </p:cNvPr>
            <p:cNvGrpSpPr/>
            <p:nvPr/>
          </p:nvGrpSpPr>
          <p:grpSpPr>
            <a:xfrm>
              <a:off x="3134916" y="1820948"/>
              <a:ext cx="902096" cy="914511"/>
              <a:chOff x="6174392" y="-1266569"/>
              <a:chExt cx="1202799" cy="1219348"/>
            </a:xfrm>
          </p:grpSpPr>
          <p:sp>
            <p:nvSpPr>
              <p:cNvPr id="66" name="Text Box 32">
                <a:extLst>
                  <a:ext uri="{FF2B5EF4-FFF2-40B4-BE49-F238E27FC236}">
                    <a16:creationId xmlns:a16="http://schemas.microsoft.com/office/drawing/2014/main" id="{C52259A2-C9BE-094B-857F-242A834F69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7470" y="-1266569"/>
                <a:ext cx="110972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67" name="Text Box 32">
                <a:extLst>
                  <a:ext uri="{FF2B5EF4-FFF2-40B4-BE49-F238E27FC236}">
                    <a16:creationId xmlns:a16="http://schemas.microsoft.com/office/drawing/2014/main" id="{AE9E8E57-9670-FC47-9AC3-C8F253B0F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79471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9B61052-9282-0544-91BC-0C822E4E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9896" y="-660161"/>
                <a:ext cx="52415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100">
              <a:extLst>
                <a:ext uri="{FF2B5EF4-FFF2-40B4-BE49-F238E27FC236}">
                  <a16:creationId xmlns:a16="http://schemas.microsoft.com/office/drawing/2014/main" id="{A4153B33-9843-4F4E-8DEF-8ECA291DB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845" y="1498201"/>
              <a:ext cx="71572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FC87C328-696A-354C-A6CF-FA2E59B7E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19" y="2831675"/>
            <a:ext cx="2860545" cy="2523918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D163FB9-7BC5-254F-ACFC-A680878834CF}"/>
              </a:ext>
            </a:extLst>
          </p:cNvPr>
          <p:cNvGrpSpPr/>
          <p:nvPr/>
        </p:nvGrpSpPr>
        <p:grpSpPr>
          <a:xfrm>
            <a:off x="3789894" y="3380408"/>
            <a:ext cx="2075473" cy="1359560"/>
            <a:chOff x="1841725" y="1437585"/>
            <a:chExt cx="2075473" cy="135956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F704FB1-7D77-9742-A2B7-A12838CCF765}"/>
                </a:ext>
              </a:extLst>
            </p:cNvPr>
            <p:cNvGrpSpPr/>
            <p:nvPr/>
          </p:nvGrpSpPr>
          <p:grpSpPr>
            <a:xfrm>
              <a:off x="1841725" y="1820752"/>
              <a:ext cx="733221" cy="976393"/>
              <a:chOff x="5896554" y="-1254708"/>
              <a:chExt cx="977629" cy="1301857"/>
            </a:xfrm>
          </p:grpSpPr>
          <p:sp>
            <p:nvSpPr>
              <p:cNvPr id="80" name="Text Box 32">
                <a:extLst>
                  <a:ext uri="{FF2B5EF4-FFF2-40B4-BE49-F238E27FC236}">
                    <a16:creationId xmlns:a16="http://schemas.microsoft.com/office/drawing/2014/main" id="{2F364646-7BFD-214F-8608-A1032ACAC7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81" name="Text Box 32">
                <a:extLst>
                  <a:ext uri="{FF2B5EF4-FFF2-40B4-BE49-F238E27FC236}">
                    <a16:creationId xmlns:a16="http://schemas.microsoft.com/office/drawing/2014/main" id="{C5B33543-BEFF-924E-9514-7C2218FF2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6554" y="-629959"/>
                <a:ext cx="97762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23DBA2-6AA9-8B42-8B6A-8B4D149B0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3674" y="-660161"/>
                <a:ext cx="575742" cy="30203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D226C3F-9167-0742-94FD-564B0D029723}"/>
                </a:ext>
              </a:extLst>
            </p:cNvPr>
            <p:cNvGrpSpPr/>
            <p:nvPr/>
          </p:nvGrpSpPr>
          <p:grpSpPr>
            <a:xfrm>
              <a:off x="3132308" y="1820948"/>
              <a:ext cx="784890" cy="917202"/>
              <a:chOff x="6170903" y="-1266569"/>
              <a:chExt cx="1046521" cy="1222936"/>
            </a:xfrm>
          </p:grpSpPr>
          <p:sp>
            <p:nvSpPr>
              <p:cNvPr id="77" name="Text Box 32">
                <a:extLst>
                  <a:ext uri="{FF2B5EF4-FFF2-40B4-BE49-F238E27FC236}">
                    <a16:creationId xmlns:a16="http://schemas.microsoft.com/office/drawing/2014/main" id="{70ED6B9C-A35C-FD48-82CC-F67FC39FC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0903" y="-1266569"/>
                <a:ext cx="9539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78" name="Text Box 32">
                <a:extLst>
                  <a:ext uri="{FF2B5EF4-FFF2-40B4-BE49-F238E27FC236}">
                    <a16:creationId xmlns:a16="http://schemas.microsoft.com/office/drawing/2014/main" id="{3799D8B6-5D76-174A-8382-C7B553F26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484" y="-720741"/>
                <a:ext cx="104494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FFF8BE7-020F-7242-B754-5D98EA8D4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3684" y="-660161"/>
                <a:ext cx="68030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 Box 100">
              <a:extLst>
                <a:ext uri="{FF2B5EF4-FFF2-40B4-BE49-F238E27FC236}">
                  <a16:creationId xmlns:a16="http://schemas.microsoft.com/office/drawing/2014/main" id="{A0EFFEB3-7609-0749-8D47-E2E9731A2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476582E0-51BF-6343-B5D6-196AFFAAA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87" y="2762713"/>
            <a:ext cx="2860545" cy="2523918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DB10F479-BAEE-1744-97B6-F3B60A461C98}"/>
              </a:ext>
            </a:extLst>
          </p:cNvPr>
          <p:cNvGrpSpPr/>
          <p:nvPr/>
        </p:nvGrpSpPr>
        <p:grpSpPr>
          <a:xfrm>
            <a:off x="6598670" y="3311446"/>
            <a:ext cx="1598254" cy="1297874"/>
            <a:chOff x="1989833" y="1437585"/>
            <a:chExt cx="1598254" cy="129787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C71FC70-DACB-824D-BEF7-98BC05D9530D}"/>
                </a:ext>
              </a:extLst>
            </p:cNvPr>
            <p:cNvGrpSpPr/>
            <p:nvPr/>
          </p:nvGrpSpPr>
          <p:grpSpPr>
            <a:xfrm>
              <a:off x="1989833" y="1820752"/>
              <a:ext cx="603962" cy="905615"/>
              <a:chOff x="6094029" y="-1254708"/>
              <a:chExt cx="805283" cy="1207487"/>
            </a:xfrm>
          </p:grpSpPr>
          <p:sp>
            <p:nvSpPr>
              <p:cNvPr id="91" name="Text Box 32">
                <a:extLst>
                  <a:ext uri="{FF2B5EF4-FFF2-40B4-BE49-F238E27FC236}">
                    <a16:creationId xmlns:a16="http://schemas.microsoft.com/office/drawing/2014/main" id="{C494F669-5E46-C641-B2EC-A1AC708CA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4029" y="-1254708"/>
                <a:ext cx="804513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92" name="Text Box 32">
                <a:extLst>
                  <a:ext uri="{FF2B5EF4-FFF2-40B4-BE49-F238E27FC236}">
                    <a16:creationId xmlns:a16="http://schemas.microsoft.com/office/drawing/2014/main" id="{28530D5E-6B34-5349-928E-C720C82DF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304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EE7C5E8-B607-D941-948E-209950179C8C}"/>
                  </a:ext>
                </a:extLst>
              </p:cNvPr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746E561-A690-CC4A-8555-D7BD3D439692}"/>
                </a:ext>
              </a:extLst>
            </p:cNvPr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88" name="Text Box 32">
                <a:extLst>
                  <a:ext uri="{FF2B5EF4-FFF2-40B4-BE49-F238E27FC236}">
                    <a16:creationId xmlns:a16="http://schemas.microsoft.com/office/drawing/2014/main" id="{FEB6567F-C633-8944-B898-A821F1EA94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9" name="Text Box 32">
                <a:extLst>
                  <a:ext uri="{FF2B5EF4-FFF2-40B4-BE49-F238E27FC236}">
                    <a16:creationId xmlns:a16="http://schemas.microsoft.com/office/drawing/2014/main" id="{ABE4819A-9FA9-A440-931B-76C402F4B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56BF87A-DD7C-064E-9672-35B8BAEFA167}"/>
                  </a:ext>
                </a:extLst>
              </p:cNvPr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 Box 100">
              <a:extLst>
                <a:ext uri="{FF2B5EF4-FFF2-40B4-BE49-F238E27FC236}">
                  <a16:creationId xmlns:a16="http://schemas.microsoft.com/office/drawing/2014/main" id="{C0D01604-4177-2448-A0A0-6AC3CED54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00790" y="1078561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4898" y="279766"/>
            <a:ext cx="6068100" cy="872115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0" y="-87538"/>
            <a:ext cx="1207729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1340" y="1996736"/>
            <a:ext cx="6962660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17" y="3290726"/>
            <a:ext cx="7226383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5754" y="309944"/>
            <a:ext cx="6037243" cy="8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980990" y="1440103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1</a:t>
            </a:r>
            <a:endParaRPr lang="en-US" sz="3600" b="1" cap="all" spc="225" dirty="0">
              <a:ln w="38100">
                <a:noFill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Bell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05369" y="-87538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92" y="-87538"/>
            <a:ext cx="1005927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7493" y="2357856"/>
            <a:ext cx="6842876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en-US" altLang="vi-VN" sz="27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341" y="766118"/>
            <a:ext cx="8724177" cy="4016897"/>
            <a:chOff x="740324" y="390103"/>
            <a:chExt cx="7302362" cy="1860728"/>
          </a:xfrm>
        </p:grpSpPr>
        <p:sp>
          <p:nvSpPr>
            <p:cNvPr id="5" name="Rounded Rectangle 4"/>
            <p:cNvSpPr/>
            <p:nvPr/>
          </p:nvSpPr>
          <p:spPr>
            <a:xfrm>
              <a:off x="740324" y="434003"/>
              <a:ext cx="7302362" cy="1816828"/>
            </a:xfrm>
            <a:prstGeom prst="roundRect">
              <a:avLst>
                <a:gd name="adj" fmla="val 8366"/>
              </a:avLst>
            </a:prstGeom>
            <a:solidFill>
              <a:schemeClr val="bg1">
                <a:alpha val="67000"/>
              </a:schemeClr>
            </a:solidFill>
            <a:ln w="53975" cmpd="thickThin"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90499" y="390103"/>
              <a:ext cx="6858000" cy="87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Nếu mẫu số của phân số thứ hai </a:t>
              </a:r>
              <a:r>
                <a:rPr lang="vi-VN" altLang="vi-VN" sz="27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chia hết 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cho mẫu số của phân số thứ nhất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(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hoặc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ngược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lại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)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 thì ta có thể quy đồng mẫu số hai phân số như sau:</a:t>
              </a:r>
              <a:endParaRPr lang="en-US" altLang="vi-VN" sz="27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1252970" y="240241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4477" y="2559699"/>
            <a:ext cx="7817271" cy="18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2500" b="1" dirty="0"/>
              <a:t>- </a:t>
            </a:r>
            <a:r>
              <a:rPr lang="vi-VN" sz="2500" dirty="0"/>
              <a:t>Lấy mẫu số chung là </a:t>
            </a:r>
            <a:r>
              <a:rPr lang="vi-VN" sz="2500" dirty="0">
                <a:solidFill>
                  <a:srgbClr val="FF0000"/>
                </a:solidFill>
              </a:rPr>
              <a:t>mẫu số </a:t>
            </a:r>
            <a:r>
              <a:rPr lang="en-US" sz="2500" dirty="0" err="1">
                <a:solidFill>
                  <a:srgbClr val="FF0000"/>
                </a:solidFill>
              </a:rPr>
              <a:t>lớn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/>
              <a:t>Tìm thừa số phụ bằng cách lấy mẫu số </a:t>
            </a:r>
            <a:r>
              <a:rPr lang="en-US" sz="2500" dirty="0" err="1"/>
              <a:t>lớn</a:t>
            </a:r>
            <a:r>
              <a:rPr lang="vi-VN" sz="2500" dirty="0"/>
              <a:t> </a:t>
            </a:r>
            <a:r>
              <a:rPr lang="vi-VN" sz="2500" dirty="0">
                <a:solidFill>
                  <a:srgbClr val="FF0000"/>
                </a:solidFill>
              </a:rPr>
              <a:t>ch</a:t>
            </a:r>
            <a:r>
              <a:rPr lang="en-US" sz="2500" dirty="0" err="1">
                <a:solidFill>
                  <a:srgbClr val="FF0000"/>
                </a:solidFill>
              </a:rPr>
              <a:t>ia</a:t>
            </a:r>
            <a:r>
              <a:rPr lang="vi-VN" sz="2500" dirty="0">
                <a:solidFill>
                  <a:srgbClr val="FF0000"/>
                </a:solidFill>
              </a:rPr>
              <a:t> </a:t>
            </a:r>
            <a:r>
              <a:rPr lang="vi-VN" sz="2500" dirty="0"/>
              <a:t>cho mẫu số </a:t>
            </a:r>
            <a:r>
              <a:rPr lang="en-US" sz="2500" dirty="0" err="1"/>
              <a:t>bé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Nhân cả tử số và mẫu số </a:t>
            </a:r>
            <a:r>
              <a:rPr lang="vi-VN" sz="2500" dirty="0"/>
              <a:t>của 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bé</a:t>
            </a:r>
            <a:r>
              <a:rPr lang="vi-VN" sz="2500" dirty="0"/>
              <a:t> với thừa số phụ tương ứng.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Giữ nguyên </a:t>
            </a:r>
            <a:r>
              <a:rPr lang="vi-VN" sz="2500" dirty="0"/>
              <a:t>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lớn</a:t>
            </a:r>
            <a:r>
              <a:rPr lang="vi-VN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9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D01711A7-E2E4-CF44-97C7-E1DC9FE2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892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/>
              <a:t>Bài 1</a:t>
            </a:r>
            <a:r>
              <a:rPr lang="en-US" altLang="vi-VN" sz="2800"/>
              <a:t>: Quy đồng mẫu số các phân số sau: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0787FC04-4BDC-5243-8D9A-5B474320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B45C4-8305-8B4F-8DE6-649F06BDFAB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917619"/>
            <a:ext cx="473206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D7772DFF-976C-A548-BAD5-15BA90E52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và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6D18B-0D6F-9548-AE77-A60C374B8D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751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F1C21-EFEF-4B46-9B13-953E09F6C55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6"/>
            <a:ext cx="473206" cy="67633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A6F50-E31A-0643-BB67-D8C7314A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E1931-19FC-8B4F-B8F3-68F6861251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2"/>
            <a:ext cx="1080745" cy="68292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0ED36-76DE-344B-B482-A56849AA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91B8B-65CA-B74E-9FA1-79219F291D4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1"/>
            <a:ext cx="671979" cy="68292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5104A-C074-A14B-AD13-28641E9D1F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7518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FF3F-E9F7-994E-B8EE-9B0EF581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30416-56B7-1044-A858-B6FFE141C4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1"/>
            <a:ext cx="1080745" cy="67633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232F0-1426-9840-AD01-9AD9BF571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F17D4-9A09-484F-B598-C5564F6008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80"/>
            <a:ext cx="671979" cy="67633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371C70CD-0FAE-454A-8CD9-5CF52FEC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51163"/>
            <a:ext cx="8459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 err="1"/>
              <a:t>Vậy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quy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đồng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mẫu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số</a:t>
            </a:r>
            <a:r>
              <a:rPr lang="en-US" altLang="vi-VN" sz="2800" dirty="0"/>
              <a:t>  </a:t>
            </a:r>
            <a:r>
              <a:rPr lang="en-US" altLang="vi-VN" sz="2800" dirty="0" err="1"/>
              <a:t>hai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phân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số</a:t>
            </a:r>
            <a:r>
              <a:rPr lang="en-US" altLang="vi-VN" sz="2800" dirty="0"/>
              <a:t>     </a:t>
            </a:r>
            <a:r>
              <a:rPr lang="en-US" altLang="vi-VN" sz="2800" dirty="0" err="1"/>
              <a:t>và</a:t>
            </a:r>
            <a:r>
              <a:rPr lang="en-US" altLang="vi-VN" sz="2800" dirty="0"/>
              <a:t>      </a:t>
            </a:r>
            <a:r>
              <a:rPr lang="en-US" altLang="vi-VN" sz="2800" dirty="0" err="1"/>
              <a:t>được</a:t>
            </a:r>
            <a:r>
              <a:rPr lang="en-US" altLang="vi-VN" sz="28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 err="1"/>
              <a:t>hai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phân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số</a:t>
            </a:r>
            <a:r>
              <a:rPr lang="en-US" altLang="vi-VN" sz="2800" dirty="0"/>
              <a:t>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       </a:t>
            </a:r>
            <a:r>
              <a:rPr lang="en-US" altLang="vi-VN" sz="2800" dirty="0" err="1"/>
              <a:t>và</a:t>
            </a:r>
            <a:r>
              <a:rPr lang="en-US" altLang="vi-VN" sz="28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ECFF6-3F57-A940-BC3C-E34CDE9BC91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7446" y="2947265"/>
            <a:ext cx="473206" cy="67633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E24F2-DF3D-984A-9342-24B527DDAFA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40384" y="2948419"/>
            <a:ext cx="473206" cy="67518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3A147F-5AAD-594C-9BCE-C2EA4CA0C6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957" y="3563008"/>
            <a:ext cx="671979" cy="682928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32248E-19ED-E341-89D5-E3022129B4A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5591" y="3569598"/>
            <a:ext cx="671979" cy="67633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2A73D-AFEC-214E-82EC-6A832A5A3ACA}"/>
              </a:ext>
            </a:extLst>
          </p:cNvPr>
          <p:cNvSpPr txBox="1"/>
          <p:nvPr/>
        </p:nvSpPr>
        <p:spPr>
          <a:xfrm>
            <a:off x="3223034" y="472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258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1233</Words>
  <Application>Microsoft Macintosh PowerPoint</Application>
  <PresentationFormat>On-screen Show (16:9)</PresentationFormat>
  <Paragraphs>517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Malgun Gothic</vt:lpstr>
      <vt:lpstr>UTM Ambrosia</vt:lpstr>
      <vt:lpstr>方正稚艺简体</vt:lpstr>
      <vt:lpstr>Calibri</vt:lpstr>
      <vt:lpstr>宋体</vt:lpstr>
      <vt:lpstr>微软雅黑</vt:lpstr>
      <vt:lpstr>Arial</vt:lpstr>
      <vt:lpstr>Tahoma</vt:lpstr>
      <vt:lpstr>UTM Bell</vt:lpstr>
      <vt:lpstr>Calibri Light</vt:lpstr>
      <vt:lpstr>UVN Binh Duong</vt:lpstr>
      <vt:lpstr>Times New Roman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117</dc:title>
  <dc:subject>Toan 4</dc:subject>
  <dc:creator/>
  <cp:keywords>BichHa</cp:keywords>
  <cp:lastModifiedBy/>
  <cp:revision>1</cp:revision>
  <dcterms:created xsi:type="dcterms:W3CDTF">2017-11-23T01:02:29Z</dcterms:created>
  <dcterms:modified xsi:type="dcterms:W3CDTF">2022-02-06T05:23:54Z</dcterms:modified>
  <cp:version>B29</cp:version>
</cp:coreProperties>
</file>